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60" r:id="rId4"/>
    <p:sldId id="261" r:id="rId5"/>
    <p:sldId id="267" r:id="rId6"/>
    <p:sldId id="268" r:id="rId7"/>
    <p:sldId id="269" r:id="rId8"/>
    <p:sldId id="262" r:id="rId9"/>
    <p:sldId id="263" r:id="rId10"/>
    <p:sldId id="264" r:id="rId11"/>
    <p:sldId id="265" r:id="rId12"/>
    <p:sldId id="266" r:id="rId13"/>
    <p:sldId id="270" r:id="rId14"/>
    <p:sldId id="271" r:id="rId15"/>
    <p:sldId id="272" r:id="rId16"/>
    <p:sldId id="259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46" userDrawn="1">
          <p15:clr>
            <a:srgbClr val="A4A3A4"/>
          </p15:clr>
        </p15:guide>
        <p15:guide id="2" pos="1527" userDrawn="1">
          <p15:clr>
            <a:srgbClr val="A4A3A4"/>
          </p15:clr>
        </p15:guide>
        <p15:guide id="3" pos="2842" userDrawn="1">
          <p15:clr>
            <a:srgbClr val="A4A3A4"/>
          </p15:clr>
        </p15:guide>
        <p15:guide id="4" pos="46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" y="1200"/>
      </p:cViewPr>
      <p:guideLst>
        <p:guide orient="horz" pos="2546"/>
        <p:guide pos="1527"/>
        <p:guide pos="2842"/>
        <p:guide pos="46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DF0CCE-5037-485B-9080-C8F909E1A34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20E91EB-82C5-456A-95F4-D25F376D31CF}">
      <dgm:prSet phldrT="[文字]"/>
      <dgm:spPr/>
      <dgm:t>
        <a:bodyPr/>
        <a:lstStyle/>
        <a:p>
          <a:r>
            <a:rPr lang="zh-TW" altLang="en-US" dirty="0"/>
            <a:t>點擊開始</a:t>
          </a:r>
          <a:br>
            <a:rPr lang="en-US" altLang="zh-TW" dirty="0"/>
          </a:br>
          <a:r>
            <a:rPr lang="zh-TW" altLang="en-US" dirty="0"/>
            <a:t>進入頁面</a:t>
          </a:r>
        </a:p>
      </dgm:t>
    </dgm:pt>
    <dgm:pt modelId="{C1D0B942-8ACE-44AB-A40C-06A788459737}" type="parTrans" cxnId="{C7D71B2B-0378-4937-9685-7E48AF6FF0E2}">
      <dgm:prSet/>
      <dgm:spPr/>
      <dgm:t>
        <a:bodyPr/>
        <a:lstStyle/>
        <a:p>
          <a:endParaRPr lang="zh-TW" altLang="en-US"/>
        </a:p>
      </dgm:t>
    </dgm:pt>
    <dgm:pt modelId="{A0CF527A-EC28-434C-A208-E5BDA49D2CE1}" type="sibTrans" cxnId="{C7D71B2B-0378-4937-9685-7E48AF6FF0E2}">
      <dgm:prSet/>
      <dgm:spPr/>
      <dgm:t>
        <a:bodyPr/>
        <a:lstStyle/>
        <a:p>
          <a:endParaRPr lang="zh-TW" altLang="en-US"/>
        </a:p>
      </dgm:t>
    </dgm:pt>
    <dgm:pt modelId="{59431479-53AD-495E-A5C5-BA3A6512F6AC}">
      <dgm:prSet phldrT="[文字]"/>
      <dgm:spPr/>
      <dgm:t>
        <a:bodyPr/>
        <a:lstStyle/>
        <a:p>
          <a:r>
            <a:rPr lang="zh-TW" altLang="en-US" dirty="0"/>
            <a:t>選擇</a:t>
          </a:r>
          <a:br>
            <a:rPr lang="en-US" altLang="zh-TW" dirty="0"/>
          </a:br>
          <a:r>
            <a:rPr lang="zh-TW" altLang="en-US" dirty="0"/>
            <a:t>敵方角色</a:t>
          </a:r>
        </a:p>
      </dgm:t>
    </dgm:pt>
    <dgm:pt modelId="{D01B1EEB-86E1-434B-9CE3-7FC20D948049}" type="parTrans" cxnId="{548F7D89-7B8F-48CF-8D4F-28D9D69D4B3E}">
      <dgm:prSet/>
      <dgm:spPr/>
      <dgm:t>
        <a:bodyPr/>
        <a:lstStyle/>
        <a:p>
          <a:endParaRPr lang="zh-TW" altLang="en-US"/>
        </a:p>
      </dgm:t>
    </dgm:pt>
    <dgm:pt modelId="{1E3DC90D-197A-410B-A946-A13C13452339}" type="sibTrans" cxnId="{548F7D89-7B8F-48CF-8D4F-28D9D69D4B3E}">
      <dgm:prSet/>
      <dgm:spPr/>
      <dgm:t>
        <a:bodyPr/>
        <a:lstStyle/>
        <a:p>
          <a:endParaRPr lang="zh-TW" altLang="en-US"/>
        </a:p>
      </dgm:t>
    </dgm:pt>
    <dgm:pt modelId="{8D58A5AB-FEE0-44BF-943D-A5756E9F0E26}">
      <dgm:prSet phldrT="[文字]"/>
      <dgm:spPr/>
      <dgm:t>
        <a:bodyPr/>
        <a:lstStyle/>
        <a:p>
          <a:r>
            <a:rPr lang="zh-TW" altLang="en-US" dirty="0"/>
            <a:t>顯示我方</a:t>
          </a:r>
          <a:br>
            <a:rPr lang="en-US" altLang="zh-TW" dirty="0"/>
          </a:br>
          <a:r>
            <a:rPr lang="zh-TW" altLang="en-US" dirty="0"/>
            <a:t>最佳陣容</a:t>
          </a:r>
        </a:p>
      </dgm:t>
    </dgm:pt>
    <dgm:pt modelId="{D091189C-E3AA-4AE8-A729-7CACE961457C}" type="parTrans" cxnId="{7AD7700D-4BA3-4C17-8836-3B9DE897863B}">
      <dgm:prSet/>
      <dgm:spPr/>
      <dgm:t>
        <a:bodyPr/>
        <a:lstStyle/>
        <a:p>
          <a:endParaRPr lang="zh-TW" altLang="en-US"/>
        </a:p>
      </dgm:t>
    </dgm:pt>
    <dgm:pt modelId="{B78FD712-FFB3-4829-AA8C-2AD676ED13A9}" type="sibTrans" cxnId="{7AD7700D-4BA3-4C17-8836-3B9DE897863B}">
      <dgm:prSet/>
      <dgm:spPr/>
      <dgm:t>
        <a:bodyPr/>
        <a:lstStyle/>
        <a:p>
          <a:endParaRPr lang="zh-TW" altLang="en-US"/>
        </a:p>
      </dgm:t>
    </dgm:pt>
    <dgm:pt modelId="{C6802951-1ACD-490E-9ECB-A73746B98E2E}">
      <dgm:prSet/>
      <dgm:spPr/>
      <dgm:t>
        <a:bodyPr/>
        <a:lstStyle/>
        <a:p>
          <a:r>
            <a:rPr lang="zh-TW" altLang="en-US" dirty="0"/>
            <a:t>判斷</a:t>
          </a:r>
          <a:br>
            <a:rPr lang="en-US" altLang="zh-TW" dirty="0"/>
          </a:br>
          <a:r>
            <a:rPr lang="zh-TW" altLang="en-US" dirty="0"/>
            <a:t>角色克制</a:t>
          </a:r>
        </a:p>
      </dgm:t>
    </dgm:pt>
    <dgm:pt modelId="{903BA628-DC7D-4841-9DCE-F2BA0B17594E}" type="parTrans" cxnId="{0DFA3AB8-B0E8-4ED9-BF5F-3E7D05949580}">
      <dgm:prSet/>
      <dgm:spPr/>
      <dgm:t>
        <a:bodyPr/>
        <a:lstStyle/>
        <a:p>
          <a:endParaRPr lang="zh-TW" altLang="en-US"/>
        </a:p>
      </dgm:t>
    </dgm:pt>
    <dgm:pt modelId="{D8D37F1C-ADEA-4D48-B81F-7CB17EE0A212}" type="sibTrans" cxnId="{0DFA3AB8-B0E8-4ED9-BF5F-3E7D05949580}">
      <dgm:prSet/>
      <dgm:spPr/>
      <dgm:t>
        <a:bodyPr/>
        <a:lstStyle/>
        <a:p>
          <a:endParaRPr lang="zh-TW" altLang="en-US"/>
        </a:p>
      </dgm:t>
    </dgm:pt>
    <dgm:pt modelId="{961BCA73-4B0C-439E-84ED-52387E946CC4}" type="pres">
      <dgm:prSet presAssocID="{96DF0CCE-5037-485B-9080-C8F909E1A34A}" presName="Name0" presStyleCnt="0">
        <dgm:presLayoutVars>
          <dgm:dir/>
          <dgm:resizeHandles val="exact"/>
        </dgm:presLayoutVars>
      </dgm:prSet>
      <dgm:spPr/>
    </dgm:pt>
    <dgm:pt modelId="{FD65D3B8-E55E-4A3D-93D3-8B2652BE5A41}" type="pres">
      <dgm:prSet presAssocID="{020E91EB-82C5-456A-95F4-D25F376D31CF}" presName="node" presStyleLbl="node1" presStyleIdx="0" presStyleCnt="4">
        <dgm:presLayoutVars>
          <dgm:bulletEnabled val="1"/>
        </dgm:presLayoutVars>
      </dgm:prSet>
      <dgm:spPr/>
    </dgm:pt>
    <dgm:pt modelId="{D094CD16-CE16-4CD5-B6AF-812AB1AE17AD}" type="pres">
      <dgm:prSet presAssocID="{A0CF527A-EC28-434C-A208-E5BDA49D2CE1}" presName="sibTrans" presStyleLbl="sibTrans2D1" presStyleIdx="0" presStyleCnt="3"/>
      <dgm:spPr/>
    </dgm:pt>
    <dgm:pt modelId="{D4002FFF-D1C1-4A6A-BAAE-CD41966E7627}" type="pres">
      <dgm:prSet presAssocID="{A0CF527A-EC28-434C-A208-E5BDA49D2CE1}" presName="connectorText" presStyleLbl="sibTrans2D1" presStyleIdx="0" presStyleCnt="3"/>
      <dgm:spPr/>
    </dgm:pt>
    <dgm:pt modelId="{8E64BA81-EE29-4457-9D0C-9CD8663F226C}" type="pres">
      <dgm:prSet presAssocID="{59431479-53AD-495E-A5C5-BA3A6512F6AC}" presName="node" presStyleLbl="node1" presStyleIdx="1" presStyleCnt="4">
        <dgm:presLayoutVars>
          <dgm:bulletEnabled val="1"/>
        </dgm:presLayoutVars>
      </dgm:prSet>
      <dgm:spPr/>
    </dgm:pt>
    <dgm:pt modelId="{682265DE-803F-4267-8D55-9D1EE3942B0D}" type="pres">
      <dgm:prSet presAssocID="{1E3DC90D-197A-410B-A946-A13C13452339}" presName="sibTrans" presStyleLbl="sibTrans2D1" presStyleIdx="1" presStyleCnt="3"/>
      <dgm:spPr/>
    </dgm:pt>
    <dgm:pt modelId="{BCBA4B62-8CE1-499F-87F2-BD79503C663F}" type="pres">
      <dgm:prSet presAssocID="{1E3DC90D-197A-410B-A946-A13C13452339}" presName="connectorText" presStyleLbl="sibTrans2D1" presStyleIdx="1" presStyleCnt="3"/>
      <dgm:spPr/>
    </dgm:pt>
    <dgm:pt modelId="{48F8DEE5-58F0-461F-AF2D-771AC7F2B656}" type="pres">
      <dgm:prSet presAssocID="{C6802951-1ACD-490E-9ECB-A73746B98E2E}" presName="node" presStyleLbl="node1" presStyleIdx="2" presStyleCnt="4">
        <dgm:presLayoutVars>
          <dgm:bulletEnabled val="1"/>
        </dgm:presLayoutVars>
      </dgm:prSet>
      <dgm:spPr/>
    </dgm:pt>
    <dgm:pt modelId="{1CDEF0C8-D2E2-482D-932A-FC91275A805E}" type="pres">
      <dgm:prSet presAssocID="{D8D37F1C-ADEA-4D48-B81F-7CB17EE0A212}" presName="sibTrans" presStyleLbl="sibTrans2D1" presStyleIdx="2" presStyleCnt="3"/>
      <dgm:spPr/>
    </dgm:pt>
    <dgm:pt modelId="{92D16ACF-AE16-4880-8584-3A6482A368CA}" type="pres">
      <dgm:prSet presAssocID="{D8D37F1C-ADEA-4D48-B81F-7CB17EE0A212}" presName="connectorText" presStyleLbl="sibTrans2D1" presStyleIdx="2" presStyleCnt="3"/>
      <dgm:spPr/>
    </dgm:pt>
    <dgm:pt modelId="{1781944B-0577-41DB-AC3D-A980061EC262}" type="pres">
      <dgm:prSet presAssocID="{8D58A5AB-FEE0-44BF-943D-A5756E9F0E26}" presName="node" presStyleLbl="node1" presStyleIdx="3" presStyleCnt="4">
        <dgm:presLayoutVars>
          <dgm:bulletEnabled val="1"/>
        </dgm:presLayoutVars>
      </dgm:prSet>
      <dgm:spPr/>
    </dgm:pt>
  </dgm:ptLst>
  <dgm:cxnLst>
    <dgm:cxn modelId="{7AD7700D-4BA3-4C17-8836-3B9DE897863B}" srcId="{96DF0CCE-5037-485B-9080-C8F909E1A34A}" destId="{8D58A5AB-FEE0-44BF-943D-A5756E9F0E26}" srcOrd="3" destOrd="0" parTransId="{D091189C-E3AA-4AE8-A729-7CACE961457C}" sibTransId="{B78FD712-FFB3-4829-AA8C-2AD676ED13A9}"/>
    <dgm:cxn modelId="{BA556F13-374D-409F-9EBD-215494F31A3F}" type="presOf" srcId="{020E91EB-82C5-456A-95F4-D25F376D31CF}" destId="{FD65D3B8-E55E-4A3D-93D3-8B2652BE5A41}" srcOrd="0" destOrd="0" presId="urn:microsoft.com/office/officeart/2005/8/layout/process1"/>
    <dgm:cxn modelId="{EEA81317-1A28-4F02-BA37-007781311279}" type="presOf" srcId="{A0CF527A-EC28-434C-A208-E5BDA49D2CE1}" destId="{D094CD16-CE16-4CD5-B6AF-812AB1AE17AD}" srcOrd="0" destOrd="0" presId="urn:microsoft.com/office/officeart/2005/8/layout/process1"/>
    <dgm:cxn modelId="{C7D71B2B-0378-4937-9685-7E48AF6FF0E2}" srcId="{96DF0CCE-5037-485B-9080-C8F909E1A34A}" destId="{020E91EB-82C5-456A-95F4-D25F376D31CF}" srcOrd="0" destOrd="0" parTransId="{C1D0B942-8ACE-44AB-A40C-06A788459737}" sibTransId="{A0CF527A-EC28-434C-A208-E5BDA49D2CE1}"/>
    <dgm:cxn modelId="{C27B563B-42AA-4082-B978-D4AB7EA75ECA}" type="presOf" srcId="{A0CF527A-EC28-434C-A208-E5BDA49D2CE1}" destId="{D4002FFF-D1C1-4A6A-BAAE-CD41966E7627}" srcOrd="1" destOrd="0" presId="urn:microsoft.com/office/officeart/2005/8/layout/process1"/>
    <dgm:cxn modelId="{AB5B5C6A-9643-47B2-B3BC-5267B006E894}" type="presOf" srcId="{96DF0CCE-5037-485B-9080-C8F909E1A34A}" destId="{961BCA73-4B0C-439E-84ED-52387E946CC4}" srcOrd="0" destOrd="0" presId="urn:microsoft.com/office/officeart/2005/8/layout/process1"/>
    <dgm:cxn modelId="{548F7D89-7B8F-48CF-8D4F-28D9D69D4B3E}" srcId="{96DF0CCE-5037-485B-9080-C8F909E1A34A}" destId="{59431479-53AD-495E-A5C5-BA3A6512F6AC}" srcOrd="1" destOrd="0" parTransId="{D01B1EEB-86E1-434B-9CE3-7FC20D948049}" sibTransId="{1E3DC90D-197A-410B-A946-A13C13452339}"/>
    <dgm:cxn modelId="{4DFA8690-E4E3-438B-8199-15C3C3E3FDC0}" type="presOf" srcId="{D8D37F1C-ADEA-4D48-B81F-7CB17EE0A212}" destId="{92D16ACF-AE16-4880-8584-3A6482A368CA}" srcOrd="1" destOrd="0" presId="urn:microsoft.com/office/officeart/2005/8/layout/process1"/>
    <dgm:cxn modelId="{EA2B59A9-14D2-4F88-9135-EB74B7F6AE81}" type="presOf" srcId="{1E3DC90D-197A-410B-A946-A13C13452339}" destId="{682265DE-803F-4267-8D55-9D1EE3942B0D}" srcOrd="0" destOrd="0" presId="urn:microsoft.com/office/officeart/2005/8/layout/process1"/>
    <dgm:cxn modelId="{0DFA3AB8-B0E8-4ED9-BF5F-3E7D05949580}" srcId="{96DF0CCE-5037-485B-9080-C8F909E1A34A}" destId="{C6802951-1ACD-490E-9ECB-A73746B98E2E}" srcOrd="2" destOrd="0" parTransId="{903BA628-DC7D-4841-9DCE-F2BA0B17594E}" sibTransId="{D8D37F1C-ADEA-4D48-B81F-7CB17EE0A212}"/>
    <dgm:cxn modelId="{1A10EDB9-D151-4419-A5B3-0AF557758B36}" type="presOf" srcId="{D8D37F1C-ADEA-4D48-B81F-7CB17EE0A212}" destId="{1CDEF0C8-D2E2-482D-932A-FC91275A805E}" srcOrd="0" destOrd="0" presId="urn:microsoft.com/office/officeart/2005/8/layout/process1"/>
    <dgm:cxn modelId="{468735BC-4608-46A8-96C7-849037090DD5}" type="presOf" srcId="{59431479-53AD-495E-A5C5-BA3A6512F6AC}" destId="{8E64BA81-EE29-4457-9D0C-9CD8663F226C}" srcOrd="0" destOrd="0" presId="urn:microsoft.com/office/officeart/2005/8/layout/process1"/>
    <dgm:cxn modelId="{D25C4AC5-8AC5-45C7-8C18-2C5CBAB9037D}" type="presOf" srcId="{C6802951-1ACD-490E-9ECB-A73746B98E2E}" destId="{48F8DEE5-58F0-461F-AF2D-771AC7F2B656}" srcOrd="0" destOrd="0" presId="urn:microsoft.com/office/officeart/2005/8/layout/process1"/>
    <dgm:cxn modelId="{6DF06AF0-8963-485F-9836-A915271920EC}" type="presOf" srcId="{8D58A5AB-FEE0-44BF-943D-A5756E9F0E26}" destId="{1781944B-0577-41DB-AC3D-A980061EC262}" srcOrd="0" destOrd="0" presId="urn:microsoft.com/office/officeart/2005/8/layout/process1"/>
    <dgm:cxn modelId="{2AD3FAF5-694A-43B2-87E3-326D542855B6}" type="presOf" srcId="{1E3DC90D-197A-410B-A946-A13C13452339}" destId="{BCBA4B62-8CE1-499F-87F2-BD79503C663F}" srcOrd="1" destOrd="0" presId="urn:microsoft.com/office/officeart/2005/8/layout/process1"/>
    <dgm:cxn modelId="{449C8A93-6642-4E50-8BD1-37EFF4B3DFCF}" type="presParOf" srcId="{961BCA73-4B0C-439E-84ED-52387E946CC4}" destId="{FD65D3B8-E55E-4A3D-93D3-8B2652BE5A41}" srcOrd="0" destOrd="0" presId="urn:microsoft.com/office/officeart/2005/8/layout/process1"/>
    <dgm:cxn modelId="{5064AB23-C84C-4188-B50F-E28A736EF13F}" type="presParOf" srcId="{961BCA73-4B0C-439E-84ED-52387E946CC4}" destId="{D094CD16-CE16-4CD5-B6AF-812AB1AE17AD}" srcOrd="1" destOrd="0" presId="urn:microsoft.com/office/officeart/2005/8/layout/process1"/>
    <dgm:cxn modelId="{62CE4369-7B30-48A9-A28C-B7F6889E8C1A}" type="presParOf" srcId="{D094CD16-CE16-4CD5-B6AF-812AB1AE17AD}" destId="{D4002FFF-D1C1-4A6A-BAAE-CD41966E7627}" srcOrd="0" destOrd="0" presId="urn:microsoft.com/office/officeart/2005/8/layout/process1"/>
    <dgm:cxn modelId="{70912AE0-92C6-4DD5-A3FA-C53D3A51595C}" type="presParOf" srcId="{961BCA73-4B0C-439E-84ED-52387E946CC4}" destId="{8E64BA81-EE29-4457-9D0C-9CD8663F226C}" srcOrd="2" destOrd="0" presId="urn:microsoft.com/office/officeart/2005/8/layout/process1"/>
    <dgm:cxn modelId="{53CD595F-3CA2-475D-8E70-5057B938B979}" type="presParOf" srcId="{961BCA73-4B0C-439E-84ED-52387E946CC4}" destId="{682265DE-803F-4267-8D55-9D1EE3942B0D}" srcOrd="3" destOrd="0" presId="urn:microsoft.com/office/officeart/2005/8/layout/process1"/>
    <dgm:cxn modelId="{937D00AC-EFFF-4F7B-B731-3A6C50F33418}" type="presParOf" srcId="{682265DE-803F-4267-8D55-9D1EE3942B0D}" destId="{BCBA4B62-8CE1-499F-87F2-BD79503C663F}" srcOrd="0" destOrd="0" presId="urn:microsoft.com/office/officeart/2005/8/layout/process1"/>
    <dgm:cxn modelId="{0739A93D-94E9-4BFE-8CB7-5AFBFF2D5550}" type="presParOf" srcId="{961BCA73-4B0C-439E-84ED-52387E946CC4}" destId="{48F8DEE5-58F0-461F-AF2D-771AC7F2B656}" srcOrd="4" destOrd="0" presId="urn:microsoft.com/office/officeart/2005/8/layout/process1"/>
    <dgm:cxn modelId="{24FC74F0-4412-4B1E-B057-22EAD7B0FA03}" type="presParOf" srcId="{961BCA73-4B0C-439E-84ED-52387E946CC4}" destId="{1CDEF0C8-D2E2-482D-932A-FC91275A805E}" srcOrd="5" destOrd="0" presId="urn:microsoft.com/office/officeart/2005/8/layout/process1"/>
    <dgm:cxn modelId="{2D36428D-3E00-4E53-A7FA-18CD4549E381}" type="presParOf" srcId="{1CDEF0C8-D2E2-482D-932A-FC91275A805E}" destId="{92D16ACF-AE16-4880-8584-3A6482A368CA}" srcOrd="0" destOrd="0" presId="urn:microsoft.com/office/officeart/2005/8/layout/process1"/>
    <dgm:cxn modelId="{C6E2150C-FC14-41F0-93C5-962A9A7E18B5}" type="presParOf" srcId="{961BCA73-4B0C-439E-84ED-52387E946CC4}" destId="{1781944B-0577-41DB-AC3D-A980061EC262}" srcOrd="6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5D3B8-E55E-4A3D-93D3-8B2652BE5A41}">
      <dsp:nvSpPr>
        <dsp:cNvPr id="0" name=""/>
        <dsp:cNvSpPr/>
      </dsp:nvSpPr>
      <dsp:spPr>
        <a:xfrm>
          <a:off x="4830" y="1184893"/>
          <a:ext cx="2111959" cy="1267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/>
            <a:t>點擊開始</a:t>
          </a:r>
          <a:br>
            <a:rPr lang="en-US" altLang="zh-TW" sz="3000" kern="1200" dirty="0"/>
          </a:br>
          <a:r>
            <a:rPr lang="zh-TW" altLang="en-US" sz="3000" kern="1200" dirty="0"/>
            <a:t>進入頁面</a:t>
          </a:r>
        </a:p>
      </dsp:txBody>
      <dsp:txXfrm>
        <a:off x="41944" y="1222007"/>
        <a:ext cx="2037731" cy="1192947"/>
      </dsp:txXfrm>
    </dsp:sp>
    <dsp:sp modelId="{D094CD16-CE16-4CD5-B6AF-812AB1AE17AD}">
      <dsp:nvSpPr>
        <dsp:cNvPr id="0" name=""/>
        <dsp:cNvSpPr/>
      </dsp:nvSpPr>
      <dsp:spPr>
        <a:xfrm>
          <a:off x="2327986" y="1556598"/>
          <a:ext cx="447735" cy="5237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200" kern="1200"/>
        </a:p>
      </dsp:txBody>
      <dsp:txXfrm>
        <a:off x="2327986" y="1661351"/>
        <a:ext cx="313415" cy="314259"/>
      </dsp:txXfrm>
    </dsp:sp>
    <dsp:sp modelId="{8E64BA81-EE29-4457-9D0C-9CD8663F226C}">
      <dsp:nvSpPr>
        <dsp:cNvPr id="0" name=""/>
        <dsp:cNvSpPr/>
      </dsp:nvSpPr>
      <dsp:spPr>
        <a:xfrm>
          <a:off x="2961573" y="1184893"/>
          <a:ext cx="2111959" cy="1267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/>
            <a:t>選擇</a:t>
          </a:r>
          <a:br>
            <a:rPr lang="en-US" altLang="zh-TW" sz="3000" kern="1200" dirty="0"/>
          </a:br>
          <a:r>
            <a:rPr lang="zh-TW" altLang="en-US" sz="3000" kern="1200" dirty="0"/>
            <a:t>敵方角色</a:t>
          </a:r>
        </a:p>
      </dsp:txBody>
      <dsp:txXfrm>
        <a:off x="2998687" y="1222007"/>
        <a:ext cx="2037731" cy="1192947"/>
      </dsp:txXfrm>
    </dsp:sp>
    <dsp:sp modelId="{682265DE-803F-4267-8D55-9D1EE3942B0D}">
      <dsp:nvSpPr>
        <dsp:cNvPr id="0" name=""/>
        <dsp:cNvSpPr/>
      </dsp:nvSpPr>
      <dsp:spPr>
        <a:xfrm>
          <a:off x="5284729" y="1556598"/>
          <a:ext cx="447735" cy="5237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200" kern="1200"/>
        </a:p>
      </dsp:txBody>
      <dsp:txXfrm>
        <a:off x="5284729" y="1661351"/>
        <a:ext cx="313415" cy="314259"/>
      </dsp:txXfrm>
    </dsp:sp>
    <dsp:sp modelId="{48F8DEE5-58F0-461F-AF2D-771AC7F2B656}">
      <dsp:nvSpPr>
        <dsp:cNvPr id="0" name=""/>
        <dsp:cNvSpPr/>
      </dsp:nvSpPr>
      <dsp:spPr>
        <a:xfrm>
          <a:off x="5918317" y="1184893"/>
          <a:ext cx="2111959" cy="1267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/>
            <a:t>判斷</a:t>
          </a:r>
          <a:br>
            <a:rPr lang="en-US" altLang="zh-TW" sz="3000" kern="1200" dirty="0"/>
          </a:br>
          <a:r>
            <a:rPr lang="zh-TW" altLang="en-US" sz="3000" kern="1200" dirty="0"/>
            <a:t>角色克制</a:t>
          </a:r>
        </a:p>
      </dsp:txBody>
      <dsp:txXfrm>
        <a:off x="5955431" y="1222007"/>
        <a:ext cx="2037731" cy="1192947"/>
      </dsp:txXfrm>
    </dsp:sp>
    <dsp:sp modelId="{1CDEF0C8-D2E2-482D-932A-FC91275A805E}">
      <dsp:nvSpPr>
        <dsp:cNvPr id="0" name=""/>
        <dsp:cNvSpPr/>
      </dsp:nvSpPr>
      <dsp:spPr>
        <a:xfrm>
          <a:off x="8241473" y="1556598"/>
          <a:ext cx="447735" cy="5237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200" kern="1200"/>
        </a:p>
      </dsp:txBody>
      <dsp:txXfrm>
        <a:off x="8241473" y="1661351"/>
        <a:ext cx="313415" cy="314259"/>
      </dsp:txXfrm>
    </dsp:sp>
    <dsp:sp modelId="{1781944B-0577-41DB-AC3D-A980061EC262}">
      <dsp:nvSpPr>
        <dsp:cNvPr id="0" name=""/>
        <dsp:cNvSpPr/>
      </dsp:nvSpPr>
      <dsp:spPr>
        <a:xfrm>
          <a:off x="8875060" y="1184893"/>
          <a:ext cx="2111959" cy="1267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/>
            <a:t>顯示我方</a:t>
          </a:r>
          <a:br>
            <a:rPr lang="en-US" altLang="zh-TW" sz="3000" kern="1200" dirty="0"/>
          </a:br>
          <a:r>
            <a:rPr lang="zh-TW" altLang="en-US" sz="3000" kern="1200" dirty="0"/>
            <a:t>最佳陣容</a:t>
          </a:r>
        </a:p>
      </dsp:txBody>
      <dsp:txXfrm>
        <a:off x="8912174" y="1222007"/>
        <a:ext cx="2037731" cy="11929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8147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5209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5777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97784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343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604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8590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5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6800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2861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9803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1868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8060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610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00E708A-538A-445A-9928-C0030309ABBD}" type="datetimeFigureOut">
              <a:rPr lang="zh-TW" altLang="en-US" smtClean="0"/>
              <a:t>2022/12/17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BF7D471D-3CD4-4F14-A1DB-8654A48FB7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23328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hugo324.github.io/Final_project/final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AC986A-142C-CDEA-18A0-46E6932C3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142179"/>
            <a:ext cx="10572000" cy="2971051"/>
          </a:xfrm>
        </p:spPr>
        <p:txBody>
          <a:bodyPr anchor="t"/>
          <a:lstStyle/>
          <a:p>
            <a:pPr algn="ctr"/>
            <a:r>
              <a:rPr lang="zh-TW" altLang="en-US" sz="6000" dirty="0"/>
              <a:t>網頁程式設計</a:t>
            </a:r>
            <a:r>
              <a:rPr lang="en-US" altLang="zh-TW" sz="6000" dirty="0"/>
              <a:t>-</a:t>
            </a:r>
            <a:r>
              <a:rPr lang="zh-TW" altLang="en-US" sz="6000" dirty="0"/>
              <a:t>期末專案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sz="3600" dirty="0"/>
              <a:t>Overwatch2 </a:t>
            </a:r>
            <a:r>
              <a:rPr lang="zh-TW" altLang="en-US" sz="3600" dirty="0"/>
              <a:t>最佳陣容模擬器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904D1F5-0204-8FD2-8D04-AD63453131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975574"/>
          </a:xfrm>
        </p:spPr>
        <p:txBody>
          <a:bodyPr>
            <a:noAutofit/>
          </a:bodyPr>
          <a:lstStyle/>
          <a:p>
            <a:r>
              <a:rPr lang="en-US" altLang="zh-TW" sz="2400" dirty="0">
                <a:effectLst/>
                <a:latin typeface="-apple-system"/>
              </a:rPr>
              <a:t>01057001 </a:t>
            </a:r>
            <a:r>
              <a:rPr lang="zh-TW" altLang="en-US" sz="2400" dirty="0">
                <a:effectLst/>
                <a:latin typeface="-apple-system"/>
              </a:rPr>
              <a:t>王家騏</a:t>
            </a:r>
            <a:br>
              <a:rPr lang="en-US" altLang="zh-TW" sz="2400" dirty="0">
                <a:effectLst/>
                <a:latin typeface="-apple-system"/>
              </a:rPr>
            </a:br>
            <a:r>
              <a:rPr lang="en-US" altLang="zh-TW" sz="2400" dirty="0">
                <a:effectLst/>
                <a:latin typeface="-apple-system"/>
              </a:rPr>
              <a:t>01057107 </a:t>
            </a:r>
            <a:r>
              <a:rPr lang="zh-TW" altLang="en-US" sz="2400" dirty="0">
                <a:effectLst/>
                <a:latin typeface="-apple-system"/>
              </a:rPr>
              <a:t>戴毓辰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8920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FEC5BA6B-79A5-F95A-B516-B01D1D6B52DC}"/>
              </a:ext>
            </a:extLst>
          </p:cNvPr>
          <p:cNvGrpSpPr/>
          <p:nvPr/>
        </p:nvGrpSpPr>
        <p:grpSpPr>
          <a:xfrm>
            <a:off x="1371474" y="3428999"/>
            <a:ext cx="2111959" cy="1267175"/>
            <a:chOff x="2961573" y="1184893"/>
            <a:chExt cx="2111959" cy="1267175"/>
          </a:xfrm>
        </p:grpSpPr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29B0372E-BA64-CAA4-41A4-82AF51B349F6}"/>
                </a:ext>
              </a:extLst>
            </p:cNvPr>
            <p:cNvSpPr/>
            <p:nvPr/>
          </p:nvSpPr>
          <p:spPr>
            <a:xfrm>
              <a:off x="2961573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矩形: 圓角 4">
              <a:extLst>
                <a:ext uri="{FF2B5EF4-FFF2-40B4-BE49-F238E27FC236}">
                  <a16:creationId xmlns:a16="http://schemas.microsoft.com/office/drawing/2014/main" id="{CC16697C-3FB6-98BA-C488-B945328C9B7E}"/>
                </a:ext>
              </a:extLst>
            </p:cNvPr>
            <p:cNvSpPr txBox="1"/>
            <p:nvPr/>
          </p:nvSpPr>
          <p:spPr>
            <a:xfrm>
              <a:off x="2998687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kern="1200" dirty="0"/>
                <a:t>選擇</a:t>
              </a:r>
              <a:br>
                <a:rPr lang="en-US" altLang="zh-TW" sz="3000" kern="1200" dirty="0"/>
              </a:br>
              <a:r>
                <a:rPr lang="zh-TW" altLang="en-US" sz="3000" kern="1200" dirty="0"/>
                <a:t>敵方角色</a:t>
              </a: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81B155E5-D0A6-64CA-8578-6DFFDADE9D38}"/>
              </a:ext>
            </a:extLst>
          </p:cNvPr>
          <p:cNvGrpSpPr/>
          <p:nvPr/>
        </p:nvGrpSpPr>
        <p:grpSpPr>
          <a:xfrm>
            <a:off x="-847112" y="3176338"/>
            <a:ext cx="1694226" cy="1772498"/>
            <a:chOff x="2327986" y="1556598"/>
            <a:chExt cx="447735" cy="523765"/>
          </a:xfrm>
        </p:grpSpPr>
        <p:sp>
          <p:nvSpPr>
            <p:cNvPr id="19" name="箭號: 向右 18">
              <a:extLst>
                <a:ext uri="{FF2B5EF4-FFF2-40B4-BE49-F238E27FC236}">
                  <a16:creationId xmlns:a16="http://schemas.microsoft.com/office/drawing/2014/main" id="{A9DB049A-8995-F751-4FA8-E5FEE4E6E501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箭號: 向右 4">
              <a:extLst>
                <a:ext uri="{FF2B5EF4-FFF2-40B4-BE49-F238E27FC236}">
                  <a16:creationId xmlns:a16="http://schemas.microsoft.com/office/drawing/2014/main" id="{5ED1FA8E-786A-D548-F65B-F3C16463F084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A2B3B80A-285C-B245-10BB-F19F2532E883}"/>
              </a:ext>
            </a:extLst>
          </p:cNvPr>
          <p:cNvGrpSpPr/>
          <p:nvPr/>
        </p:nvGrpSpPr>
        <p:grpSpPr>
          <a:xfrm>
            <a:off x="11344886" y="3176338"/>
            <a:ext cx="1694226" cy="1772498"/>
            <a:chOff x="2327986" y="1556598"/>
            <a:chExt cx="447735" cy="523765"/>
          </a:xfrm>
        </p:grpSpPr>
        <p:sp>
          <p:nvSpPr>
            <p:cNvPr id="22" name="箭號: 向右 21">
              <a:extLst>
                <a:ext uri="{FF2B5EF4-FFF2-40B4-BE49-F238E27FC236}">
                  <a16:creationId xmlns:a16="http://schemas.microsoft.com/office/drawing/2014/main" id="{4F268D32-60E8-2D0F-57FB-B42FFDEC1257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箭號: 向右 4">
              <a:extLst>
                <a:ext uri="{FF2B5EF4-FFF2-40B4-BE49-F238E27FC236}">
                  <a16:creationId xmlns:a16="http://schemas.microsoft.com/office/drawing/2014/main" id="{47BF7E9A-713A-E9B9-867B-B4427EBCC0D3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5FE8039B-B596-48DC-BA88-02FD3D3AAB5D}"/>
              </a:ext>
            </a:extLst>
          </p:cNvPr>
          <p:cNvGrpSpPr/>
          <p:nvPr/>
        </p:nvGrpSpPr>
        <p:grpSpPr>
          <a:xfrm rot="5400000">
            <a:off x="3664562" y="5982314"/>
            <a:ext cx="1694226" cy="1772498"/>
            <a:chOff x="2327986" y="1556598"/>
            <a:chExt cx="447735" cy="523765"/>
          </a:xfrm>
        </p:grpSpPr>
        <p:sp>
          <p:nvSpPr>
            <p:cNvPr id="25" name="箭號: 向右 24">
              <a:extLst>
                <a:ext uri="{FF2B5EF4-FFF2-40B4-BE49-F238E27FC236}">
                  <a16:creationId xmlns:a16="http://schemas.microsoft.com/office/drawing/2014/main" id="{AB59E9FA-A9CD-2BFD-559F-36D56DAF4CF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箭號: 向右 4">
              <a:extLst>
                <a:ext uri="{FF2B5EF4-FFF2-40B4-BE49-F238E27FC236}">
                  <a16:creationId xmlns:a16="http://schemas.microsoft.com/office/drawing/2014/main" id="{6B761986-CD99-51BE-2048-87C2025F0E8D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27E86FE1-6B44-7E5F-80DD-D441188B8A7C}"/>
              </a:ext>
            </a:extLst>
          </p:cNvPr>
          <p:cNvGrpSpPr/>
          <p:nvPr/>
        </p:nvGrpSpPr>
        <p:grpSpPr>
          <a:xfrm rot="16200000">
            <a:off x="6580800" y="5982314"/>
            <a:ext cx="1694226" cy="1772498"/>
            <a:chOff x="2327986" y="1556598"/>
            <a:chExt cx="447735" cy="523765"/>
          </a:xfrm>
        </p:grpSpPr>
        <p:sp>
          <p:nvSpPr>
            <p:cNvPr id="28" name="箭號: 向右 27">
              <a:extLst>
                <a:ext uri="{FF2B5EF4-FFF2-40B4-BE49-F238E27FC236}">
                  <a16:creationId xmlns:a16="http://schemas.microsoft.com/office/drawing/2014/main" id="{F3BB0A77-8582-CE00-762F-C89941AA570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箭號: 向右 4">
              <a:extLst>
                <a:ext uri="{FF2B5EF4-FFF2-40B4-BE49-F238E27FC236}">
                  <a16:creationId xmlns:a16="http://schemas.microsoft.com/office/drawing/2014/main" id="{81B77870-1224-1D5A-2AA4-E2967A5AAFEA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B223BA02-E0AE-61F7-8617-B5C4061D5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07" y="2437624"/>
            <a:ext cx="6717929" cy="32400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98190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81B155E5-D0A6-64CA-8578-6DFFDADE9D38}"/>
              </a:ext>
            </a:extLst>
          </p:cNvPr>
          <p:cNvGrpSpPr/>
          <p:nvPr/>
        </p:nvGrpSpPr>
        <p:grpSpPr>
          <a:xfrm>
            <a:off x="-847112" y="3176338"/>
            <a:ext cx="1694226" cy="1772498"/>
            <a:chOff x="2327986" y="1556598"/>
            <a:chExt cx="447735" cy="523765"/>
          </a:xfrm>
        </p:grpSpPr>
        <p:sp>
          <p:nvSpPr>
            <p:cNvPr id="19" name="箭號: 向右 18">
              <a:extLst>
                <a:ext uri="{FF2B5EF4-FFF2-40B4-BE49-F238E27FC236}">
                  <a16:creationId xmlns:a16="http://schemas.microsoft.com/office/drawing/2014/main" id="{A9DB049A-8995-F751-4FA8-E5FEE4E6E501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箭號: 向右 4">
              <a:extLst>
                <a:ext uri="{FF2B5EF4-FFF2-40B4-BE49-F238E27FC236}">
                  <a16:creationId xmlns:a16="http://schemas.microsoft.com/office/drawing/2014/main" id="{5ED1FA8E-786A-D548-F65B-F3C16463F084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A2B3B80A-285C-B245-10BB-F19F2532E883}"/>
              </a:ext>
            </a:extLst>
          </p:cNvPr>
          <p:cNvGrpSpPr/>
          <p:nvPr/>
        </p:nvGrpSpPr>
        <p:grpSpPr>
          <a:xfrm>
            <a:off x="11344886" y="3176338"/>
            <a:ext cx="1694226" cy="1772498"/>
            <a:chOff x="2327986" y="1556598"/>
            <a:chExt cx="447735" cy="523765"/>
          </a:xfrm>
        </p:grpSpPr>
        <p:sp>
          <p:nvSpPr>
            <p:cNvPr id="22" name="箭號: 向右 21">
              <a:extLst>
                <a:ext uri="{FF2B5EF4-FFF2-40B4-BE49-F238E27FC236}">
                  <a16:creationId xmlns:a16="http://schemas.microsoft.com/office/drawing/2014/main" id="{4F268D32-60E8-2D0F-57FB-B42FFDEC1257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箭號: 向右 4">
              <a:extLst>
                <a:ext uri="{FF2B5EF4-FFF2-40B4-BE49-F238E27FC236}">
                  <a16:creationId xmlns:a16="http://schemas.microsoft.com/office/drawing/2014/main" id="{47BF7E9A-713A-E9B9-867B-B4427EBCC0D3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DE4E9388-9407-136E-43C4-69DA18D13982}"/>
              </a:ext>
            </a:extLst>
          </p:cNvPr>
          <p:cNvGrpSpPr/>
          <p:nvPr/>
        </p:nvGrpSpPr>
        <p:grpSpPr>
          <a:xfrm>
            <a:off x="1368133" y="3429000"/>
            <a:ext cx="2111959" cy="1267175"/>
            <a:chOff x="5918317" y="1184893"/>
            <a:chExt cx="2111959" cy="1267175"/>
          </a:xfrm>
        </p:grpSpPr>
        <p:sp>
          <p:nvSpPr>
            <p:cNvPr id="4" name="矩形: 圓角 3">
              <a:extLst>
                <a:ext uri="{FF2B5EF4-FFF2-40B4-BE49-F238E27FC236}">
                  <a16:creationId xmlns:a16="http://schemas.microsoft.com/office/drawing/2014/main" id="{FBEAFD33-B1A6-3020-EA30-F1B59982F97B}"/>
                </a:ext>
              </a:extLst>
            </p:cNvPr>
            <p:cNvSpPr/>
            <p:nvPr/>
          </p:nvSpPr>
          <p:spPr>
            <a:xfrm>
              <a:off x="5918317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" name="矩形: 圓角 4">
              <a:extLst>
                <a:ext uri="{FF2B5EF4-FFF2-40B4-BE49-F238E27FC236}">
                  <a16:creationId xmlns:a16="http://schemas.microsoft.com/office/drawing/2014/main" id="{0E586596-9A25-C3C0-D81B-D0A026E89577}"/>
                </a:ext>
              </a:extLst>
            </p:cNvPr>
            <p:cNvSpPr txBox="1"/>
            <p:nvPr/>
          </p:nvSpPr>
          <p:spPr>
            <a:xfrm>
              <a:off x="5955431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kern="1200" dirty="0"/>
                <a:t>判斷</a:t>
              </a:r>
              <a:br>
                <a:rPr lang="en-US" altLang="zh-TW" sz="3000" kern="1200" dirty="0"/>
              </a:br>
              <a:r>
                <a:rPr lang="zh-TW" altLang="en-US" sz="3000" kern="1200" dirty="0"/>
                <a:t>角色克制</a:t>
              </a:r>
            </a:p>
          </p:txBody>
        </p:sp>
      </p:grpSp>
      <p:pic>
        <p:nvPicPr>
          <p:cNvPr id="11" name="圖片 10">
            <a:extLst>
              <a:ext uri="{FF2B5EF4-FFF2-40B4-BE49-F238E27FC236}">
                <a16:creationId xmlns:a16="http://schemas.microsoft.com/office/drawing/2014/main" id="{BE277C7D-2435-4DB2-3D44-71E7A31AA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5114" y="2117538"/>
            <a:ext cx="1689282" cy="449442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13820FA-1D2B-5682-A690-9AA6347B5D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468" y="2757228"/>
            <a:ext cx="4567279" cy="2569094"/>
          </a:xfrm>
          <a:prstGeom prst="rect">
            <a:avLst/>
          </a:prstGeom>
        </p:spPr>
      </p:pic>
      <p:sp>
        <p:nvSpPr>
          <p:cNvPr id="17" name="箭號: ＞形 16">
            <a:extLst>
              <a:ext uri="{FF2B5EF4-FFF2-40B4-BE49-F238E27FC236}">
                <a16:creationId xmlns:a16="http://schemas.microsoft.com/office/drawing/2014/main" id="{F91A83D6-11B2-C430-5247-EC77B410087B}"/>
              </a:ext>
            </a:extLst>
          </p:cNvPr>
          <p:cNvSpPr/>
          <p:nvPr/>
        </p:nvSpPr>
        <p:spPr>
          <a:xfrm>
            <a:off x="8603062" y="3753017"/>
            <a:ext cx="451562" cy="577516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373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81B155E5-D0A6-64CA-8578-6DFFDADE9D38}"/>
              </a:ext>
            </a:extLst>
          </p:cNvPr>
          <p:cNvGrpSpPr/>
          <p:nvPr/>
        </p:nvGrpSpPr>
        <p:grpSpPr>
          <a:xfrm>
            <a:off x="-847112" y="3176338"/>
            <a:ext cx="1694226" cy="1772498"/>
            <a:chOff x="2327986" y="1556598"/>
            <a:chExt cx="447735" cy="523765"/>
          </a:xfrm>
        </p:grpSpPr>
        <p:sp>
          <p:nvSpPr>
            <p:cNvPr id="19" name="箭號: 向右 18">
              <a:extLst>
                <a:ext uri="{FF2B5EF4-FFF2-40B4-BE49-F238E27FC236}">
                  <a16:creationId xmlns:a16="http://schemas.microsoft.com/office/drawing/2014/main" id="{A9DB049A-8995-F751-4FA8-E5FEE4E6E501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箭號: 向右 4">
              <a:extLst>
                <a:ext uri="{FF2B5EF4-FFF2-40B4-BE49-F238E27FC236}">
                  <a16:creationId xmlns:a16="http://schemas.microsoft.com/office/drawing/2014/main" id="{5ED1FA8E-786A-D548-F65B-F3C16463F084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9A0B918E-8E59-F053-D6F0-E2D7066FD2C4}"/>
              </a:ext>
            </a:extLst>
          </p:cNvPr>
          <p:cNvGrpSpPr/>
          <p:nvPr/>
        </p:nvGrpSpPr>
        <p:grpSpPr>
          <a:xfrm>
            <a:off x="1368133" y="3428999"/>
            <a:ext cx="2111959" cy="1267175"/>
            <a:chOff x="8875060" y="1184893"/>
            <a:chExt cx="2111959" cy="1267175"/>
          </a:xfrm>
        </p:grpSpPr>
        <p:sp>
          <p:nvSpPr>
            <p:cNvPr id="7" name="矩形: 圓角 6">
              <a:extLst>
                <a:ext uri="{FF2B5EF4-FFF2-40B4-BE49-F238E27FC236}">
                  <a16:creationId xmlns:a16="http://schemas.microsoft.com/office/drawing/2014/main" id="{91DB3F16-97CC-6140-795B-A1F78FB5CD0C}"/>
                </a:ext>
              </a:extLst>
            </p:cNvPr>
            <p:cNvSpPr/>
            <p:nvPr/>
          </p:nvSpPr>
          <p:spPr>
            <a:xfrm>
              <a:off x="8875060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矩形: 圓角 4">
              <a:extLst>
                <a:ext uri="{FF2B5EF4-FFF2-40B4-BE49-F238E27FC236}">
                  <a16:creationId xmlns:a16="http://schemas.microsoft.com/office/drawing/2014/main" id="{EB8E2252-143B-3217-9E67-001E4A8A0839}"/>
                </a:ext>
              </a:extLst>
            </p:cNvPr>
            <p:cNvSpPr txBox="1"/>
            <p:nvPr/>
          </p:nvSpPr>
          <p:spPr>
            <a:xfrm>
              <a:off x="8912174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kern="1200" dirty="0"/>
                <a:t>顯示我方</a:t>
              </a:r>
              <a:br>
                <a:rPr lang="en-US" altLang="zh-TW" sz="3000" kern="1200" dirty="0"/>
              </a:br>
              <a:r>
                <a:rPr lang="zh-TW" altLang="en-US" sz="3000" kern="1200" dirty="0"/>
                <a:t>最佳陣容</a:t>
              </a:r>
            </a:p>
          </p:txBody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67CCE449-F915-0B01-6F41-7E949C021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371" y="2421775"/>
            <a:ext cx="6696235" cy="32400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grpSp>
        <p:nvGrpSpPr>
          <p:cNvPr id="10" name="群組 9">
            <a:extLst>
              <a:ext uri="{FF2B5EF4-FFF2-40B4-BE49-F238E27FC236}">
                <a16:creationId xmlns:a16="http://schemas.microsoft.com/office/drawing/2014/main" id="{D7290B43-0181-A835-48EF-434A84BB8694}"/>
              </a:ext>
            </a:extLst>
          </p:cNvPr>
          <p:cNvGrpSpPr/>
          <p:nvPr/>
        </p:nvGrpSpPr>
        <p:grpSpPr>
          <a:xfrm rot="5400000">
            <a:off x="3664562" y="5982314"/>
            <a:ext cx="1694226" cy="1772498"/>
            <a:chOff x="2327986" y="1556598"/>
            <a:chExt cx="447735" cy="523765"/>
          </a:xfrm>
        </p:grpSpPr>
        <p:sp>
          <p:nvSpPr>
            <p:cNvPr id="11" name="箭號: 向右 10">
              <a:extLst>
                <a:ext uri="{FF2B5EF4-FFF2-40B4-BE49-F238E27FC236}">
                  <a16:creationId xmlns:a16="http://schemas.microsoft.com/office/drawing/2014/main" id="{F1433B59-BCF4-512D-0273-BDDABB6B5A0B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箭號: 向右 4">
              <a:extLst>
                <a:ext uri="{FF2B5EF4-FFF2-40B4-BE49-F238E27FC236}">
                  <a16:creationId xmlns:a16="http://schemas.microsoft.com/office/drawing/2014/main" id="{CDBBBAC7-FDA0-0396-0B3D-E6A44F58DC55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163B0EF0-DD99-8923-54F0-A3AC6E1D5DDB}"/>
              </a:ext>
            </a:extLst>
          </p:cNvPr>
          <p:cNvGrpSpPr/>
          <p:nvPr/>
        </p:nvGrpSpPr>
        <p:grpSpPr>
          <a:xfrm rot="16200000">
            <a:off x="6580800" y="5982314"/>
            <a:ext cx="1694226" cy="1772498"/>
            <a:chOff x="2327986" y="1556598"/>
            <a:chExt cx="447735" cy="523765"/>
          </a:xfrm>
        </p:grpSpPr>
        <p:sp>
          <p:nvSpPr>
            <p:cNvPr id="14" name="箭號: 向右 13">
              <a:extLst>
                <a:ext uri="{FF2B5EF4-FFF2-40B4-BE49-F238E27FC236}">
                  <a16:creationId xmlns:a16="http://schemas.microsoft.com/office/drawing/2014/main" id="{14A72351-6E94-EE71-1B41-56BE551903B1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箭號: 向右 4">
              <a:extLst>
                <a:ext uri="{FF2B5EF4-FFF2-40B4-BE49-F238E27FC236}">
                  <a16:creationId xmlns:a16="http://schemas.microsoft.com/office/drawing/2014/main" id="{480C35ED-7429-7A67-DC78-0A05BBDB65F9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244394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FEC5BA6B-79A5-F95A-B516-B01D1D6B52DC}"/>
              </a:ext>
            </a:extLst>
          </p:cNvPr>
          <p:cNvGrpSpPr/>
          <p:nvPr/>
        </p:nvGrpSpPr>
        <p:grpSpPr>
          <a:xfrm>
            <a:off x="469741" y="2903369"/>
            <a:ext cx="3908743" cy="2345245"/>
            <a:chOff x="2961573" y="1184893"/>
            <a:chExt cx="2111959" cy="1267175"/>
          </a:xfrm>
        </p:grpSpPr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29B0372E-BA64-CAA4-41A4-82AF51B349F6}"/>
                </a:ext>
              </a:extLst>
            </p:cNvPr>
            <p:cNvSpPr/>
            <p:nvPr/>
          </p:nvSpPr>
          <p:spPr>
            <a:xfrm>
              <a:off x="2961573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矩形: 圓角 4">
              <a:extLst>
                <a:ext uri="{FF2B5EF4-FFF2-40B4-BE49-F238E27FC236}">
                  <a16:creationId xmlns:a16="http://schemas.microsoft.com/office/drawing/2014/main" id="{CC16697C-3FB6-98BA-C488-B945328C9B7E}"/>
                </a:ext>
              </a:extLst>
            </p:cNvPr>
            <p:cNvSpPr txBox="1"/>
            <p:nvPr/>
          </p:nvSpPr>
          <p:spPr>
            <a:xfrm>
              <a:off x="2998687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dirty="0"/>
                <a:t>如果</a:t>
              </a:r>
              <a:r>
                <a:rPr lang="en-US" altLang="zh-TW" sz="3000" dirty="0"/>
                <a:t>counter</a:t>
              </a:r>
              <a:r>
                <a:rPr lang="zh-TW" altLang="en-US" sz="3000" dirty="0"/>
                <a:t>值相同</a:t>
              </a:r>
              <a:endParaRPr lang="en-US" altLang="zh-TW" sz="3000" dirty="0"/>
            </a:p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dirty="0"/>
                <a:t>可選擇更換</a:t>
              </a:r>
              <a:endParaRPr lang="zh-TW" altLang="en-US" sz="3000" kern="1200" dirty="0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5FE8039B-B596-48DC-BA88-02FD3D3AAB5D}"/>
              </a:ext>
            </a:extLst>
          </p:cNvPr>
          <p:cNvGrpSpPr/>
          <p:nvPr/>
        </p:nvGrpSpPr>
        <p:grpSpPr>
          <a:xfrm rot="5400000">
            <a:off x="3664562" y="-886249"/>
            <a:ext cx="1694226" cy="1772498"/>
            <a:chOff x="2327986" y="1556598"/>
            <a:chExt cx="447735" cy="523765"/>
          </a:xfrm>
        </p:grpSpPr>
        <p:sp>
          <p:nvSpPr>
            <p:cNvPr id="25" name="箭號: 向右 24">
              <a:extLst>
                <a:ext uri="{FF2B5EF4-FFF2-40B4-BE49-F238E27FC236}">
                  <a16:creationId xmlns:a16="http://schemas.microsoft.com/office/drawing/2014/main" id="{AB59E9FA-A9CD-2BFD-559F-36D56DAF4CF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箭號: 向右 4">
              <a:extLst>
                <a:ext uri="{FF2B5EF4-FFF2-40B4-BE49-F238E27FC236}">
                  <a16:creationId xmlns:a16="http://schemas.microsoft.com/office/drawing/2014/main" id="{6B761986-CD99-51BE-2048-87C2025F0E8D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27E86FE1-6B44-7E5F-80DD-D441188B8A7C}"/>
              </a:ext>
            </a:extLst>
          </p:cNvPr>
          <p:cNvGrpSpPr/>
          <p:nvPr/>
        </p:nvGrpSpPr>
        <p:grpSpPr>
          <a:xfrm rot="16200000">
            <a:off x="6580800" y="-886249"/>
            <a:ext cx="1694226" cy="1772498"/>
            <a:chOff x="2327986" y="1556598"/>
            <a:chExt cx="447735" cy="523765"/>
          </a:xfrm>
        </p:grpSpPr>
        <p:sp>
          <p:nvSpPr>
            <p:cNvPr id="28" name="箭號: 向右 27">
              <a:extLst>
                <a:ext uri="{FF2B5EF4-FFF2-40B4-BE49-F238E27FC236}">
                  <a16:creationId xmlns:a16="http://schemas.microsoft.com/office/drawing/2014/main" id="{F3BB0A77-8582-CE00-762F-C89941AA570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箭號: 向右 4">
              <a:extLst>
                <a:ext uri="{FF2B5EF4-FFF2-40B4-BE49-F238E27FC236}">
                  <a16:creationId xmlns:a16="http://schemas.microsoft.com/office/drawing/2014/main" id="{81B77870-1224-1D5A-2AA4-E2967A5AAFEA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sp>
        <p:nvSpPr>
          <p:cNvPr id="15" name="箭號: ＞形 14">
            <a:extLst>
              <a:ext uri="{FF2B5EF4-FFF2-40B4-BE49-F238E27FC236}">
                <a16:creationId xmlns:a16="http://schemas.microsoft.com/office/drawing/2014/main" id="{471CFDA1-E865-2168-CD8E-F7CFA56F41A6}"/>
              </a:ext>
            </a:extLst>
          </p:cNvPr>
          <p:cNvSpPr/>
          <p:nvPr/>
        </p:nvSpPr>
        <p:spPr>
          <a:xfrm rot="5400000">
            <a:off x="7878481" y="3787233"/>
            <a:ext cx="739879" cy="577516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AD7A3BE-00A7-D042-A608-AE12C7482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8926" y="2428195"/>
            <a:ext cx="7490472" cy="108772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805E441-D122-663C-200F-5449869B5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3184" y="4756562"/>
            <a:ext cx="7490472" cy="98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477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81B155E5-D0A6-64CA-8578-6DFFDADE9D38}"/>
              </a:ext>
            </a:extLst>
          </p:cNvPr>
          <p:cNvGrpSpPr/>
          <p:nvPr/>
        </p:nvGrpSpPr>
        <p:grpSpPr>
          <a:xfrm>
            <a:off x="-847112" y="3176338"/>
            <a:ext cx="1694226" cy="1772498"/>
            <a:chOff x="2327986" y="1556598"/>
            <a:chExt cx="447735" cy="523765"/>
          </a:xfrm>
        </p:grpSpPr>
        <p:sp>
          <p:nvSpPr>
            <p:cNvPr id="19" name="箭號: 向右 18">
              <a:extLst>
                <a:ext uri="{FF2B5EF4-FFF2-40B4-BE49-F238E27FC236}">
                  <a16:creationId xmlns:a16="http://schemas.microsoft.com/office/drawing/2014/main" id="{A9DB049A-8995-F751-4FA8-E5FEE4E6E501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箭號: 向右 4">
              <a:extLst>
                <a:ext uri="{FF2B5EF4-FFF2-40B4-BE49-F238E27FC236}">
                  <a16:creationId xmlns:a16="http://schemas.microsoft.com/office/drawing/2014/main" id="{5ED1FA8E-786A-D548-F65B-F3C16463F084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9A0B918E-8E59-F053-D6F0-E2D7066FD2C4}"/>
              </a:ext>
            </a:extLst>
          </p:cNvPr>
          <p:cNvGrpSpPr/>
          <p:nvPr/>
        </p:nvGrpSpPr>
        <p:grpSpPr>
          <a:xfrm>
            <a:off x="1368133" y="3428999"/>
            <a:ext cx="2111959" cy="1267175"/>
            <a:chOff x="8875060" y="1184893"/>
            <a:chExt cx="2111959" cy="1267175"/>
          </a:xfrm>
        </p:grpSpPr>
        <p:sp>
          <p:nvSpPr>
            <p:cNvPr id="7" name="矩形: 圓角 6">
              <a:extLst>
                <a:ext uri="{FF2B5EF4-FFF2-40B4-BE49-F238E27FC236}">
                  <a16:creationId xmlns:a16="http://schemas.microsoft.com/office/drawing/2014/main" id="{91DB3F16-97CC-6140-795B-A1F78FB5CD0C}"/>
                </a:ext>
              </a:extLst>
            </p:cNvPr>
            <p:cNvSpPr/>
            <p:nvPr/>
          </p:nvSpPr>
          <p:spPr>
            <a:xfrm>
              <a:off x="8875060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矩形: 圓角 4">
              <a:extLst>
                <a:ext uri="{FF2B5EF4-FFF2-40B4-BE49-F238E27FC236}">
                  <a16:creationId xmlns:a16="http://schemas.microsoft.com/office/drawing/2014/main" id="{EB8E2252-143B-3217-9E67-001E4A8A0839}"/>
                </a:ext>
              </a:extLst>
            </p:cNvPr>
            <p:cNvSpPr txBox="1"/>
            <p:nvPr/>
          </p:nvSpPr>
          <p:spPr>
            <a:xfrm>
              <a:off x="8912174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kern="1200" dirty="0"/>
                <a:t>顯示我方</a:t>
              </a:r>
              <a:br>
                <a:rPr lang="en-US" altLang="zh-TW" sz="3000" kern="1200" dirty="0"/>
              </a:br>
              <a:r>
                <a:rPr lang="zh-TW" altLang="en-US" sz="3000" kern="1200" dirty="0"/>
                <a:t>最佳陣容</a:t>
              </a:r>
            </a:p>
          </p:txBody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67CCE449-F915-0B01-6F41-7E949C021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371" y="2421775"/>
            <a:ext cx="6696235" cy="32400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grpSp>
        <p:nvGrpSpPr>
          <p:cNvPr id="10" name="群組 9">
            <a:extLst>
              <a:ext uri="{FF2B5EF4-FFF2-40B4-BE49-F238E27FC236}">
                <a16:creationId xmlns:a16="http://schemas.microsoft.com/office/drawing/2014/main" id="{D7290B43-0181-A835-48EF-434A84BB8694}"/>
              </a:ext>
            </a:extLst>
          </p:cNvPr>
          <p:cNvGrpSpPr/>
          <p:nvPr/>
        </p:nvGrpSpPr>
        <p:grpSpPr>
          <a:xfrm rot="5400000">
            <a:off x="3664562" y="5982314"/>
            <a:ext cx="1694226" cy="1772498"/>
            <a:chOff x="2327986" y="1556598"/>
            <a:chExt cx="447735" cy="523765"/>
          </a:xfrm>
        </p:grpSpPr>
        <p:sp>
          <p:nvSpPr>
            <p:cNvPr id="11" name="箭號: 向右 10">
              <a:extLst>
                <a:ext uri="{FF2B5EF4-FFF2-40B4-BE49-F238E27FC236}">
                  <a16:creationId xmlns:a16="http://schemas.microsoft.com/office/drawing/2014/main" id="{F1433B59-BCF4-512D-0273-BDDABB6B5A0B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箭號: 向右 4">
              <a:extLst>
                <a:ext uri="{FF2B5EF4-FFF2-40B4-BE49-F238E27FC236}">
                  <a16:creationId xmlns:a16="http://schemas.microsoft.com/office/drawing/2014/main" id="{CDBBBAC7-FDA0-0396-0B3D-E6A44F58DC55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163B0EF0-DD99-8923-54F0-A3AC6E1D5DDB}"/>
              </a:ext>
            </a:extLst>
          </p:cNvPr>
          <p:cNvGrpSpPr/>
          <p:nvPr/>
        </p:nvGrpSpPr>
        <p:grpSpPr>
          <a:xfrm rot="16200000">
            <a:off x="6580800" y="5982314"/>
            <a:ext cx="1694226" cy="1772498"/>
            <a:chOff x="2327986" y="1556598"/>
            <a:chExt cx="447735" cy="523765"/>
          </a:xfrm>
        </p:grpSpPr>
        <p:sp>
          <p:nvSpPr>
            <p:cNvPr id="14" name="箭號: 向右 13">
              <a:extLst>
                <a:ext uri="{FF2B5EF4-FFF2-40B4-BE49-F238E27FC236}">
                  <a16:creationId xmlns:a16="http://schemas.microsoft.com/office/drawing/2014/main" id="{14A72351-6E94-EE71-1B41-56BE551903B1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箭號: 向右 4">
              <a:extLst>
                <a:ext uri="{FF2B5EF4-FFF2-40B4-BE49-F238E27FC236}">
                  <a16:creationId xmlns:a16="http://schemas.microsoft.com/office/drawing/2014/main" id="{480C35ED-7429-7A67-DC78-0A05BBDB65F9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3424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d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6BA2C1-4934-0C13-FCFE-E4750419D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相關技術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C725C0-BA93-7149-C74E-B39D19081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AutoNum type="circleNumWdWhitePlain"/>
            </a:pPr>
            <a:r>
              <a:rPr lang="en-US" altLang="zh-TW" sz="2800" dirty="0"/>
              <a:t> HTMLS</a:t>
            </a:r>
          </a:p>
          <a:p>
            <a:pPr>
              <a:buFont typeface="Wingdings" panose="05000000000000000000" pitchFamily="2" charset="2"/>
              <a:buAutoNum type="circleNumWdWhitePlain"/>
            </a:pPr>
            <a:r>
              <a:rPr lang="en-US" altLang="zh-TW" sz="2800" dirty="0"/>
              <a:t> CSS</a:t>
            </a:r>
          </a:p>
          <a:p>
            <a:pPr>
              <a:buFont typeface="Wingdings" panose="05000000000000000000" pitchFamily="2" charset="2"/>
              <a:buAutoNum type="circleNumWdWhitePlain"/>
            </a:pPr>
            <a:r>
              <a:rPr lang="en-US" altLang="zh-TW" sz="2800" dirty="0"/>
              <a:t> JavaScript</a:t>
            </a:r>
          </a:p>
          <a:p>
            <a:pPr marL="0" indent="0">
              <a:buNone/>
            </a:pPr>
            <a:r>
              <a:rPr lang="en-US" altLang="zh-TW" sz="2800" dirty="0"/>
              <a:t>-------------------------------------------------</a:t>
            </a:r>
          </a:p>
          <a:p>
            <a:pPr marL="514350" indent="-514350">
              <a:buFont typeface="Wingdings" panose="05000000000000000000" pitchFamily="2" charset="2"/>
              <a:buAutoNum type="circleNumWdWhitePlain" startAt="4"/>
            </a:pPr>
            <a:r>
              <a:rPr lang="en-US" altLang="zh-TW" sz="2800" dirty="0"/>
              <a:t>jQuery</a:t>
            </a:r>
            <a:br>
              <a:rPr lang="en-US" altLang="zh-TW" sz="2800" dirty="0"/>
            </a:b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46689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6BA2C1-4934-0C13-FCFE-E4750419D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特色與特點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C725C0-BA93-7149-C74E-B39D19081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AutoNum type="circleNumWdWhitePlain"/>
            </a:pPr>
            <a:r>
              <a:rPr lang="en-US" altLang="zh-TW" sz="2800" dirty="0"/>
              <a:t>Overwatch2</a:t>
            </a:r>
            <a:r>
              <a:rPr lang="zh-TW" altLang="en-US" sz="2800" dirty="0"/>
              <a:t>「首個」玩家輔助網站</a:t>
            </a:r>
            <a:endParaRPr lang="en-US" altLang="zh-TW" sz="2800" dirty="0"/>
          </a:p>
          <a:p>
            <a:pPr>
              <a:buFont typeface="Wingdings" panose="05000000000000000000" pitchFamily="2" charset="2"/>
              <a:buAutoNum type="circleNumWdWhitePlain"/>
            </a:pPr>
            <a:r>
              <a:rPr lang="zh-TW" altLang="en-US" sz="2800" dirty="0"/>
              <a:t>能夠「即時</a:t>
            </a:r>
            <a:r>
              <a:rPr lang="zh-TW" altLang="en-US" sz="2800" b="0" i="0" dirty="0">
                <a:solidFill>
                  <a:srgbClr val="DCDDDE"/>
                </a:solidFill>
                <a:effectLst/>
                <a:latin typeface="Whitney"/>
              </a:rPr>
              <a:t>」依據敵方陣容</a:t>
            </a:r>
            <a:r>
              <a:rPr lang="zh-TW" altLang="en-US" sz="2800" dirty="0">
                <a:solidFill>
                  <a:srgbClr val="DCDDDE"/>
                </a:solidFill>
                <a:latin typeface="Whitney"/>
              </a:rPr>
              <a:t>靈活</a:t>
            </a:r>
            <a:r>
              <a:rPr lang="zh-TW" altLang="en-US" sz="2800" b="0" i="0" dirty="0">
                <a:solidFill>
                  <a:srgbClr val="DCDDDE"/>
                </a:solidFill>
                <a:effectLst/>
                <a:latin typeface="Whitney"/>
              </a:rPr>
              <a:t>選擇我方角色</a:t>
            </a:r>
            <a:endParaRPr lang="en-US" altLang="zh-TW" sz="2800" b="0" i="0" dirty="0">
              <a:solidFill>
                <a:srgbClr val="DCDDDE"/>
              </a:solidFill>
              <a:effectLst/>
              <a:latin typeface="Whitney"/>
            </a:endParaRPr>
          </a:p>
          <a:p>
            <a:pPr>
              <a:buFont typeface="Wingdings" panose="05000000000000000000" pitchFamily="2" charset="2"/>
              <a:buAutoNum type="circleNumWdWhitePlain"/>
            </a:pPr>
            <a:r>
              <a:rPr lang="zh-TW" altLang="en-US" sz="2800" dirty="0"/>
              <a:t>提供「所有</a:t>
            </a:r>
            <a:r>
              <a:rPr lang="zh-TW" altLang="en-US" sz="2800" b="0" i="0" dirty="0">
                <a:solidFill>
                  <a:srgbClr val="DCDDDE"/>
                </a:solidFill>
                <a:effectLst/>
                <a:latin typeface="Whitney"/>
              </a:rPr>
              <a:t>」</a:t>
            </a:r>
            <a:r>
              <a:rPr lang="zh-TW" altLang="en-US" sz="2800" dirty="0"/>
              <a:t>最佳陣容</a:t>
            </a:r>
            <a:endParaRPr lang="en-US" altLang="zh-TW" sz="2800" dirty="0"/>
          </a:p>
          <a:p>
            <a:pPr>
              <a:buFont typeface="Wingdings" panose="05000000000000000000" pitchFamily="2" charset="2"/>
              <a:buAutoNum type="circleNumWdWhitePlain"/>
            </a:pPr>
            <a:r>
              <a:rPr lang="zh-TW" altLang="en-US" sz="2800" dirty="0"/>
              <a:t>操作簡單，以符合全年齡層使用</a:t>
            </a:r>
            <a:br>
              <a:rPr lang="en-US" altLang="zh-TW" sz="2800" dirty="0"/>
            </a:b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153505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6BA2C1-4934-0C13-FCFE-E4750419D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分工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C725C0-BA93-7149-C74E-B39D19081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br>
              <a:rPr lang="en-US" altLang="zh-TW" sz="2800" dirty="0"/>
            </a:br>
            <a:endParaRPr lang="zh-TW" altLang="en-US" sz="2800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8B5E92F-894F-DBEC-46BC-1B0A9D25D9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664694"/>
              </p:ext>
            </p:extLst>
          </p:nvPr>
        </p:nvGraphicFramePr>
        <p:xfrm>
          <a:off x="1764632" y="2727158"/>
          <a:ext cx="8662734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1367">
                  <a:extLst>
                    <a:ext uri="{9D8B030D-6E8A-4147-A177-3AD203B41FA5}">
                      <a16:colId xmlns:a16="http://schemas.microsoft.com/office/drawing/2014/main" val="1811564555"/>
                    </a:ext>
                  </a:extLst>
                </a:gridCol>
                <a:gridCol w="4331367">
                  <a:extLst>
                    <a:ext uri="{9D8B030D-6E8A-4147-A177-3AD203B41FA5}">
                      <a16:colId xmlns:a16="http://schemas.microsoft.com/office/drawing/2014/main" val="449872646"/>
                    </a:ext>
                  </a:extLst>
                </a:gridCol>
              </a:tblGrid>
              <a:tr h="5258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200" dirty="0"/>
                        <a:t>01057001 </a:t>
                      </a:r>
                      <a:r>
                        <a:rPr lang="zh-TW" altLang="en-US" sz="3200" dirty="0"/>
                        <a:t>王家騏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200" dirty="0"/>
                        <a:t>01057107 </a:t>
                      </a:r>
                      <a:r>
                        <a:rPr lang="zh-TW" altLang="en-US" sz="3200" dirty="0"/>
                        <a:t>戴毓辰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90186"/>
                  </a:ext>
                </a:extLst>
              </a:tr>
              <a:tr h="5258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200" dirty="0"/>
                        <a:t>PPT</a:t>
                      </a:r>
                      <a:r>
                        <a:rPr lang="zh-TW" altLang="en-US" sz="3200" dirty="0"/>
                        <a:t>報告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dirty="0"/>
                        <a:t>角色克制判定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924917"/>
                  </a:ext>
                </a:extLst>
              </a:tr>
              <a:tr h="52584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dirty="0"/>
                        <a:t>開始畫面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008562"/>
                  </a:ext>
                </a:extLst>
              </a:tr>
              <a:tr h="52584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dirty="0"/>
                        <a:t>選擇</a:t>
                      </a:r>
                      <a:r>
                        <a:rPr lang="en-US" altLang="zh-TW" sz="3200" dirty="0"/>
                        <a:t>+</a:t>
                      </a:r>
                      <a:r>
                        <a:rPr lang="zh-TW" altLang="en-US" sz="3200" dirty="0"/>
                        <a:t>顯示陣容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730396"/>
                  </a:ext>
                </a:extLst>
              </a:tr>
              <a:tr h="52584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dirty="0"/>
                        <a:t>角色超額判定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8955028"/>
                  </a:ext>
                </a:extLst>
              </a:tr>
              <a:tr h="52584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dirty="0"/>
                        <a:t>音效設計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238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1172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6BA2C1-4934-0C13-FCFE-E4750419D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網站連結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C725C0-BA93-7149-C74E-B39D19081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zh-TW" sz="4000" b="0" i="0" dirty="0">
                <a:solidFill>
                  <a:srgbClr val="FFC000"/>
                </a:solidFill>
                <a:effectLst/>
                <a:latin typeface="gg sans"/>
                <a:hlinkClick r:id="rId2" tooltip="https://dhugo324.github.io/Final_project/final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https://dhugo324.github.io/Final_project/final.html</a:t>
            </a:r>
            <a:br>
              <a:rPr lang="en-US" altLang="zh-TW" sz="2800" dirty="0">
                <a:solidFill>
                  <a:srgbClr val="FFC000"/>
                </a:solidFill>
              </a:rPr>
            </a:br>
            <a:endParaRPr lang="zh-TW" altLang="en-U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526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6000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E914E13-6300-C302-7729-09614A5EF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zh-TW" altLang="en-US" sz="2800"/>
              <a:t>我們的</a:t>
            </a:r>
            <a:r>
              <a:rPr lang="zh-TW" altLang="en-US" sz="2800" dirty="0"/>
              <a:t>共同興趣是遊戲</a:t>
            </a:r>
            <a:endParaRPr lang="en-US" altLang="zh-TW" sz="2800" dirty="0"/>
          </a:p>
          <a:p>
            <a:r>
              <a:rPr lang="zh-TW" altLang="en-US" sz="2800" dirty="0"/>
              <a:t>想為遊戲社群盡一份心力</a:t>
            </a:r>
            <a:br>
              <a:rPr lang="en-US" altLang="zh-TW" sz="2800" dirty="0"/>
            </a:br>
            <a:r>
              <a:rPr lang="zh-TW" altLang="en-US" sz="2800" dirty="0"/>
              <a:t>而在眾多遊戲中我們挑選了最近火紅的新遊戲：</a:t>
            </a:r>
            <a:r>
              <a:rPr lang="en-US" altLang="zh-TW" sz="2800" dirty="0"/>
              <a:t>Overwatch2</a:t>
            </a:r>
          </a:p>
          <a:p>
            <a:r>
              <a:rPr lang="zh-TW" altLang="en-US" sz="2800" dirty="0"/>
              <a:t>基於</a:t>
            </a:r>
            <a:r>
              <a:rPr lang="en-US" altLang="zh-TW" sz="2800" dirty="0"/>
              <a:t>Overwatch2</a:t>
            </a:r>
            <a:r>
              <a:rPr lang="zh-TW" altLang="en-US" sz="2800" dirty="0"/>
              <a:t>可即時更換角色以及擁有角色互相克制的特性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4056640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8E2027D7-5925-4D73-AF51-332FFA1392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4724752"/>
              </p:ext>
            </p:extLst>
          </p:nvPr>
        </p:nvGraphicFramePr>
        <p:xfrm>
          <a:off x="490007" y="1900766"/>
          <a:ext cx="10991851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8" name="群組 7">
            <a:extLst>
              <a:ext uri="{FF2B5EF4-FFF2-40B4-BE49-F238E27FC236}">
                <a16:creationId xmlns:a16="http://schemas.microsoft.com/office/drawing/2014/main" id="{1A6E1EE8-1F81-160D-F913-3126C5918962}"/>
              </a:ext>
            </a:extLst>
          </p:cNvPr>
          <p:cNvGrpSpPr/>
          <p:nvPr/>
        </p:nvGrpSpPr>
        <p:grpSpPr>
          <a:xfrm rot="5400000">
            <a:off x="4287805" y="4475838"/>
            <a:ext cx="447735" cy="523765"/>
            <a:chOff x="5284729" y="1556598"/>
            <a:chExt cx="447735" cy="523765"/>
          </a:xfrm>
        </p:grpSpPr>
        <p:sp>
          <p:nvSpPr>
            <p:cNvPr id="9" name="箭號: 向右 8">
              <a:extLst>
                <a:ext uri="{FF2B5EF4-FFF2-40B4-BE49-F238E27FC236}">
                  <a16:creationId xmlns:a16="http://schemas.microsoft.com/office/drawing/2014/main" id="{9B8EC5E8-01C2-27E7-8C75-A6A0DE077B19}"/>
                </a:ext>
              </a:extLst>
            </p:cNvPr>
            <p:cNvSpPr/>
            <p:nvPr/>
          </p:nvSpPr>
          <p:spPr>
            <a:xfrm>
              <a:off x="5284729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箭號: 向右 4">
              <a:extLst>
                <a:ext uri="{FF2B5EF4-FFF2-40B4-BE49-F238E27FC236}">
                  <a16:creationId xmlns:a16="http://schemas.microsoft.com/office/drawing/2014/main" id="{BACCC613-5429-778D-E11D-99926645EF1D}"/>
                </a:ext>
              </a:extLst>
            </p:cNvPr>
            <p:cNvSpPr txBox="1"/>
            <p:nvPr/>
          </p:nvSpPr>
          <p:spPr>
            <a:xfrm>
              <a:off x="5405805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 dirty="0"/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F095F902-E232-170B-BAE7-B584698CE3EF}"/>
              </a:ext>
            </a:extLst>
          </p:cNvPr>
          <p:cNvGrpSpPr/>
          <p:nvPr/>
        </p:nvGrpSpPr>
        <p:grpSpPr>
          <a:xfrm>
            <a:off x="3455692" y="5088584"/>
            <a:ext cx="2111959" cy="1267175"/>
            <a:chOff x="2961573" y="1184893"/>
            <a:chExt cx="2111959" cy="1267175"/>
          </a:xfrm>
        </p:grpSpPr>
        <p:sp>
          <p:nvSpPr>
            <p:cNvPr id="15" name="矩形: 圓角 14">
              <a:extLst>
                <a:ext uri="{FF2B5EF4-FFF2-40B4-BE49-F238E27FC236}">
                  <a16:creationId xmlns:a16="http://schemas.microsoft.com/office/drawing/2014/main" id="{83732A8F-D20F-6ECC-4F30-762D12F0222F}"/>
                </a:ext>
              </a:extLst>
            </p:cNvPr>
            <p:cNvSpPr/>
            <p:nvPr/>
          </p:nvSpPr>
          <p:spPr>
            <a:xfrm>
              <a:off x="2961573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矩形: 圓角 4">
              <a:extLst>
                <a:ext uri="{FF2B5EF4-FFF2-40B4-BE49-F238E27FC236}">
                  <a16:creationId xmlns:a16="http://schemas.microsoft.com/office/drawing/2014/main" id="{ED068FA7-6DC5-3693-E40C-D945AD023740}"/>
                </a:ext>
              </a:extLst>
            </p:cNvPr>
            <p:cNvSpPr txBox="1"/>
            <p:nvPr/>
          </p:nvSpPr>
          <p:spPr>
            <a:xfrm>
              <a:off x="2998687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2000" kern="1200" dirty="0"/>
                <a:t>判斷是否為</a:t>
              </a:r>
              <a:endParaRPr lang="en-US" altLang="zh-TW" sz="2000" dirty="0"/>
            </a:p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TW" sz="2000" kern="1200" dirty="0"/>
                <a:t>1</a:t>
              </a:r>
              <a:r>
                <a:rPr lang="zh-TW" altLang="en-US" sz="2000" kern="1200" dirty="0"/>
                <a:t>坦</a:t>
              </a:r>
              <a:r>
                <a:rPr lang="en-US" altLang="zh-TW" sz="2000" dirty="0"/>
                <a:t>2</a:t>
              </a:r>
              <a:r>
                <a:rPr lang="zh-TW" altLang="en-US" sz="2000" kern="1200" dirty="0"/>
                <a:t>輸出</a:t>
              </a:r>
              <a:r>
                <a:rPr lang="en-US" altLang="zh-TW" sz="2000" kern="1200" dirty="0"/>
                <a:t>2</a:t>
              </a:r>
              <a:r>
                <a:rPr lang="zh-TW" altLang="en-US" sz="2000" kern="1200" dirty="0"/>
                <a:t>輔助</a:t>
              </a: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D86B3249-183A-AB36-32F7-78C039A0CB1B}"/>
              </a:ext>
            </a:extLst>
          </p:cNvPr>
          <p:cNvGrpSpPr/>
          <p:nvPr/>
        </p:nvGrpSpPr>
        <p:grpSpPr>
          <a:xfrm rot="5400000">
            <a:off x="1389048" y="4462594"/>
            <a:ext cx="447735" cy="523765"/>
            <a:chOff x="5284729" y="1556598"/>
            <a:chExt cx="447735" cy="523765"/>
          </a:xfrm>
        </p:grpSpPr>
        <p:sp>
          <p:nvSpPr>
            <p:cNvPr id="19" name="箭號: 向右 18">
              <a:extLst>
                <a:ext uri="{FF2B5EF4-FFF2-40B4-BE49-F238E27FC236}">
                  <a16:creationId xmlns:a16="http://schemas.microsoft.com/office/drawing/2014/main" id="{08E93FD9-B52E-D860-1363-E3079456E893}"/>
                </a:ext>
              </a:extLst>
            </p:cNvPr>
            <p:cNvSpPr/>
            <p:nvPr/>
          </p:nvSpPr>
          <p:spPr>
            <a:xfrm>
              <a:off x="5284729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箭號: 向右 4">
              <a:extLst>
                <a:ext uri="{FF2B5EF4-FFF2-40B4-BE49-F238E27FC236}">
                  <a16:creationId xmlns:a16="http://schemas.microsoft.com/office/drawing/2014/main" id="{C0899162-1E0F-306C-C1E3-66CF89C74525}"/>
                </a:ext>
              </a:extLst>
            </p:cNvPr>
            <p:cNvSpPr txBox="1"/>
            <p:nvPr/>
          </p:nvSpPr>
          <p:spPr>
            <a:xfrm>
              <a:off x="5405805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 dirty="0"/>
            </a:p>
          </p:txBody>
        </p: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5FE316D2-C10E-1FC7-FFB1-0A2F5D7FFEE7}"/>
              </a:ext>
            </a:extLst>
          </p:cNvPr>
          <p:cNvGrpSpPr/>
          <p:nvPr/>
        </p:nvGrpSpPr>
        <p:grpSpPr>
          <a:xfrm>
            <a:off x="556935" y="5075340"/>
            <a:ext cx="2111959" cy="1267175"/>
            <a:chOff x="2961573" y="1184893"/>
            <a:chExt cx="2111959" cy="1267175"/>
          </a:xfrm>
        </p:grpSpPr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06F033E5-98A9-FFB2-C38B-EF7E43C5ABF3}"/>
                </a:ext>
              </a:extLst>
            </p:cNvPr>
            <p:cNvSpPr/>
            <p:nvPr/>
          </p:nvSpPr>
          <p:spPr>
            <a:xfrm>
              <a:off x="2961573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矩形: 圓角 4">
              <a:extLst>
                <a:ext uri="{FF2B5EF4-FFF2-40B4-BE49-F238E27FC236}">
                  <a16:creationId xmlns:a16="http://schemas.microsoft.com/office/drawing/2014/main" id="{1B735E36-90E7-5825-F84E-C2CECFA63700}"/>
                </a:ext>
              </a:extLst>
            </p:cNvPr>
            <p:cNvSpPr txBox="1"/>
            <p:nvPr/>
          </p:nvSpPr>
          <p:spPr>
            <a:xfrm>
              <a:off x="2998687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2000" dirty="0"/>
                <a:t>其他功能列</a:t>
              </a:r>
              <a:endParaRPr lang="zh-TW" altLang="en-US" sz="2000" kern="1200" dirty="0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0448BEF6-2BDE-623A-7DB1-73A0BCB74A42}"/>
              </a:ext>
            </a:extLst>
          </p:cNvPr>
          <p:cNvGrpSpPr/>
          <p:nvPr/>
        </p:nvGrpSpPr>
        <p:grpSpPr>
          <a:xfrm rot="5400000">
            <a:off x="10211208" y="4514862"/>
            <a:ext cx="447735" cy="523765"/>
            <a:chOff x="5284729" y="1556598"/>
            <a:chExt cx="447735" cy="523765"/>
          </a:xfrm>
        </p:grpSpPr>
        <p:sp>
          <p:nvSpPr>
            <p:cNvPr id="25" name="箭號: 向右 24">
              <a:extLst>
                <a:ext uri="{FF2B5EF4-FFF2-40B4-BE49-F238E27FC236}">
                  <a16:creationId xmlns:a16="http://schemas.microsoft.com/office/drawing/2014/main" id="{E7DB73A9-C5C0-FC70-66ED-2B3F21EEB597}"/>
                </a:ext>
              </a:extLst>
            </p:cNvPr>
            <p:cNvSpPr/>
            <p:nvPr/>
          </p:nvSpPr>
          <p:spPr>
            <a:xfrm>
              <a:off x="5284729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箭號: 向右 4">
              <a:extLst>
                <a:ext uri="{FF2B5EF4-FFF2-40B4-BE49-F238E27FC236}">
                  <a16:creationId xmlns:a16="http://schemas.microsoft.com/office/drawing/2014/main" id="{C3DD2992-7E03-AEBB-6B35-6AC5C4F0F8D8}"/>
                </a:ext>
              </a:extLst>
            </p:cNvPr>
            <p:cNvSpPr txBox="1"/>
            <p:nvPr/>
          </p:nvSpPr>
          <p:spPr>
            <a:xfrm>
              <a:off x="5405805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 dirty="0"/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F4CCBCF3-B0F9-A091-D29B-94FE79C09617}"/>
              </a:ext>
            </a:extLst>
          </p:cNvPr>
          <p:cNvGrpSpPr/>
          <p:nvPr/>
        </p:nvGrpSpPr>
        <p:grpSpPr>
          <a:xfrm>
            <a:off x="9379095" y="5127608"/>
            <a:ext cx="2111959" cy="1267175"/>
            <a:chOff x="2961573" y="1184893"/>
            <a:chExt cx="2111959" cy="1267175"/>
          </a:xfrm>
        </p:grpSpPr>
        <p:sp>
          <p:nvSpPr>
            <p:cNvPr id="28" name="矩形: 圓角 27">
              <a:extLst>
                <a:ext uri="{FF2B5EF4-FFF2-40B4-BE49-F238E27FC236}">
                  <a16:creationId xmlns:a16="http://schemas.microsoft.com/office/drawing/2014/main" id="{BE938AE6-DD21-F1AF-065E-96CE4D0DD571}"/>
                </a:ext>
              </a:extLst>
            </p:cNvPr>
            <p:cNvSpPr/>
            <p:nvPr/>
          </p:nvSpPr>
          <p:spPr>
            <a:xfrm>
              <a:off x="2961573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矩形: 圓角 4">
              <a:extLst>
                <a:ext uri="{FF2B5EF4-FFF2-40B4-BE49-F238E27FC236}">
                  <a16:creationId xmlns:a16="http://schemas.microsoft.com/office/drawing/2014/main" id="{0E942387-F3B8-53FE-302C-D214D44379D1}"/>
                </a:ext>
              </a:extLst>
            </p:cNvPr>
            <p:cNvSpPr txBox="1"/>
            <p:nvPr/>
          </p:nvSpPr>
          <p:spPr>
            <a:xfrm>
              <a:off x="2998687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2000" dirty="0"/>
                <a:t>同時有多個陣容</a:t>
              </a:r>
              <a:endParaRPr lang="en-US" altLang="zh-TW" sz="2000" dirty="0"/>
            </a:p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2000" dirty="0"/>
                <a:t>也可更換</a:t>
              </a:r>
              <a:endParaRPr lang="zh-TW" altLang="en-US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28256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0E2F34A-48D1-FE14-540F-F1F0A887ADD7}"/>
              </a:ext>
            </a:extLst>
          </p:cNvPr>
          <p:cNvGrpSpPr/>
          <p:nvPr/>
        </p:nvGrpSpPr>
        <p:grpSpPr>
          <a:xfrm>
            <a:off x="1368133" y="3429000"/>
            <a:ext cx="2111959" cy="1267175"/>
            <a:chOff x="4830" y="1184893"/>
            <a:chExt cx="2111959" cy="1267175"/>
          </a:xfrm>
        </p:grpSpPr>
        <p:sp>
          <p:nvSpPr>
            <p:cNvPr id="5" name="矩形: 圓角 4">
              <a:extLst>
                <a:ext uri="{FF2B5EF4-FFF2-40B4-BE49-F238E27FC236}">
                  <a16:creationId xmlns:a16="http://schemas.microsoft.com/office/drawing/2014/main" id="{C393F338-31CA-420B-1CFE-D2885B6CB537}"/>
                </a:ext>
              </a:extLst>
            </p:cNvPr>
            <p:cNvSpPr/>
            <p:nvPr/>
          </p:nvSpPr>
          <p:spPr>
            <a:xfrm>
              <a:off x="4830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矩形: 圓角 4">
              <a:extLst>
                <a:ext uri="{FF2B5EF4-FFF2-40B4-BE49-F238E27FC236}">
                  <a16:creationId xmlns:a16="http://schemas.microsoft.com/office/drawing/2014/main" id="{48155CC5-0FCE-81D6-75DF-469E1210F32A}"/>
                </a:ext>
              </a:extLst>
            </p:cNvPr>
            <p:cNvSpPr txBox="1"/>
            <p:nvPr/>
          </p:nvSpPr>
          <p:spPr>
            <a:xfrm>
              <a:off x="41944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kern="1200" dirty="0"/>
                <a:t>點擊開始</a:t>
              </a:r>
              <a:br>
                <a:rPr lang="en-US" altLang="zh-TW" sz="3000" kern="1200" dirty="0"/>
              </a:br>
              <a:r>
                <a:rPr lang="zh-TW" altLang="en-US" sz="3000" kern="1200" dirty="0"/>
                <a:t>進入頁面</a:t>
              </a: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4EB46DB8-AAAB-E141-2DC1-1E0D70482108}"/>
              </a:ext>
            </a:extLst>
          </p:cNvPr>
          <p:cNvGrpSpPr/>
          <p:nvPr/>
        </p:nvGrpSpPr>
        <p:grpSpPr>
          <a:xfrm>
            <a:off x="11344886" y="3176338"/>
            <a:ext cx="1694226" cy="1772498"/>
            <a:chOff x="2327986" y="1556598"/>
            <a:chExt cx="447735" cy="523765"/>
          </a:xfrm>
        </p:grpSpPr>
        <p:sp>
          <p:nvSpPr>
            <p:cNvPr id="10" name="箭號: 向右 9">
              <a:extLst>
                <a:ext uri="{FF2B5EF4-FFF2-40B4-BE49-F238E27FC236}">
                  <a16:creationId xmlns:a16="http://schemas.microsoft.com/office/drawing/2014/main" id="{BA297EF1-3723-11D6-F93D-2FF0955875C8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箭號: 向右 4">
              <a:extLst>
                <a:ext uri="{FF2B5EF4-FFF2-40B4-BE49-F238E27FC236}">
                  <a16:creationId xmlns:a16="http://schemas.microsoft.com/office/drawing/2014/main" id="{D85960DF-D801-44AE-47FD-982137B40BEA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pic>
        <p:nvPicPr>
          <p:cNvPr id="15" name="圖片 14">
            <a:extLst>
              <a:ext uri="{FF2B5EF4-FFF2-40B4-BE49-F238E27FC236}">
                <a16:creationId xmlns:a16="http://schemas.microsoft.com/office/drawing/2014/main" id="{C6FC0BB3-3145-DA1F-C6ED-8673CA4A0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6107" y="2365291"/>
            <a:ext cx="6914819" cy="335296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grpSp>
        <p:nvGrpSpPr>
          <p:cNvPr id="16" name="群組 15">
            <a:extLst>
              <a:ext uri="{FF2B5EF4-FFF2-40B4-BE49-F238E27FC236}">
                <a16:creationId xmlns:a16="http://schemas.microsoft.com/office/drawing/2014/main" id="{8D922DE2-7C50-F765-0B19-625FB12A2B5C}"/>
              </a:ext>
            </a:extLst>
          </p:cNvPr>
          <p:cNvGrpSpPr/>
          <p:nvPr/>
        </p:nvGrpSpPr>
        <p:grpSpPr>
          <a:xfrm rot="5400000">
            <a:off x="3664562" y="5982314"/>
            <a:ext cx="1694226" cy="1772498"/>
            <a:chOff x="2327986" y="1556598"/>
            <a:chExt cx="447735" cy="523765"/>
          </a:xfrm>
        </p:grpSpPr>
        <p:sp>
          <p:nvSpPr>
            <p:cNvPr id="18" name="箭號: 向右 17">
              <a:extLst>
                <a:ext uri="{FF2B5EF4-FFF2-40B4-BE49-F238E27FC236}">
                  <a16:creationId xmlns:a16="http://schemas.microsoft.com/office/drawing/2014/main" id="{263CAB95-58D9-1FE7-3BE9-E942DA61C2EB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箭號: 向右 4">
              <a:extLst>
                <a:ext uri="{FF2B5EF4-FFF2-40B4-BE49-F238E27FC236}">
                  <a16:creationId xmlns:a16="http://schemas.microsoft.com/office/drawing/2014/main" id="{275ACD0A-12A1-78DC-163D-89A160F3AB22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1E44F0E1-43A4-A67D-8840-B8595BCB8926}"/>
              </a:ext>
            </a:extLst>
          </p:cNvPr>
          <p:cNvGrpSpPr/>
          <p:nvPr/>
        </p:nvGrpSpPr>
        <p:grpSpPr>
          <a:xfrm rot="16200000">
            <a:off x="6580800" y="5982314"/>
            <a:ext cx="1694226" cy="1772498"/>
            <a:chOff x="2327986" y="1556598"/>
            <a:chExt cx="447735" cy="523765"/>
          </a:xfrm>
        </p:grpSpPr>
        <p:sp>
          <p:nvSpPr>
            <p:cNvPr id="21" name="箭號: 向右 20">
              <a:extLst>
                <a:ext uri="{FF2B5EF4-FFF2-40B4-BE49-F238E27FC236}">
                  <a16:creationId xmlns:a16="http://schemas.microsoft.com/office/drawing/2014/main" id="{623DC7DE-B20C-D831-F02A-C76DE22D9E38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箭號: 向右 4">
              <a:extLst>
                <a:ext uri="{FF2B5EF4-FFF2-40B4-BE49-F238E27FC236}">
                  <a16:creationId xmlns:a16="http://schemas.microsoft.com/office/drawing/2014/main" id="{7099DCD4-93BC-692C-AF3F-5F2D429203B1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2572794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FEC5BA6B-79A5-F95A-B516-B01D1D6B52DC}"/>
              </a:ext>
            </a:extLst>
          </p:cNvPr>
          <p:cNvGrpSpPr/>
          <p:nvPr/>
        </p:nvGrpSpPr>
        <p:grpSpPr>
          <a:xfrm>
            <a:off x="947031" y="3155526"/>
            <a:ext cx="2954164" cy="1772498"/>
            <a:chOff x="2961573" y="1184893"/>
            <a:chExt cx="2111959" cy="1267175"/>
          </a:xfrm>
        </p:grpSpPr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29B0372E-BA64-CAA4-41A4-82AF51B349F6}"/>
                </a:ext>
              </a:extLst>
            </p:cNvPr>
            <p:cNvSpPr/>
            <p:nvPr/>
          </p:nvSpPr>
          <p:spPr>
            <a:xfrm>
              <a:off x="2961573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矩形: 圓角 4">
              <a:extLst>
                <a:ext uri="{FF2B5EF4-FFF2-40B4-BE49-F238E27FC236}">
                  <a16:creationId xmlns:a16="http://schemas.microsoft.com/office/drawing/2014/main" id="{CC16697C-3FB6-98BA-C488-B945328C9B7E}"/>
                </a:ext>
              </a:extLst>
            </p:cNvPr>
            <p:cNvSpPr txBox="1"/>
            <p:nvPr/>
          </p:nvSpPr>
          <p:spPr>
            <a:xfrm>
              <a:off x="2998687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dirty="0"/>
                <a:t>開始按鈕</a:t>
              </a:r>
              <a:endParaRPr lang="zh-TW" altLang="en-US" sz="3000" kern="1200" dirty="0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5FE8039B-B596-48DC-BA88-02FD3D3AAB5D}"/>
              </a:ext>
            </a:extLst>
          </p:cNvPr>
          <p:cNvGrpSpPr/>
          <p:nvPr/>
        </p:nvGrpSpPr>
        <p:grpSpPr>
          <a:xfrm rot="5400000">
            <a:off x="3664562" y="-886249"/>
            <a:ext cx="1694226" cy="1772498"/>
            <a:chOff x="2327986" y="1556598"/>
            <a:chExt cx="447735" cy="523765"/>
          </a:xfrm>
        </p:grpSpPr>
        <p:sp>
          <p:nvSpPr>
            <p:cNvPr id="25" name="箭號: 向右 24">
              <a:extLst>
                <a:ext uri="{FF2B5EF4-FFF2-40B4-BE49-F238E27FC236}">
                  <a16:creationId xmlns:a16="http://schemas.microsoft.com/office/drawing/2014/main" id="{AB59E9FA-A9CD-2BFD-559F-36D56DAF4CF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箭號: 向右 4">
              <a:extLst>
                <a:ext uri="{FF2B5EF4-FFF2-40B4-BE49-F238E27FC236}">
                  <a16:creationId xmlns:a16="http://schemas.microsoft.com/office/drawing/2014/main" id="{6B761986-CD99-51BE-2048-87C2025F0E8D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27E86FE1-6B44-7E5F-80DD-D441188B8A7C}"/>
              </a:ext>
            </a:extLst>
          </p:cNvPr>
          <p:cNvGrpSpPr/>
          <p:nvPr/>
        </p:nvGrpSpPr>
        <p:grpSpPr>
          <a:xfrm rot="16200000">
            <a:off x="6580800" y="-886249"/>
            <a:ext cx="1694226" cy="1772498"/>
            <a:chOff x="2327986" y="1556598"/>
            <a:chExt cx="447735" cy="523765"/>
          </a:xfrm>
        </p:grpSpPr>
        <p:sp>
          <p:nvSpPr>
            <p:cNvPr id="28" name="箭號: 向右 27">
              <a:extLst>
                <a:ext uri="{FF2B5EF4-FFF2-40B4-BE49-F238E27FC236}">
                  <a16:creationId xmlns:a16="http://schemas.microsoft.com/office/drawing/2014/main" id="{F3BB0A77-8582-CE00-762F-C89941AA570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箭號: 向右 4">
              <a:extLst>
                <a:ext uri="{FF2B5EF4-FFF2-40B4-BE49-F238E27FC236}">
                  <a16:creationId xmlns:a16="http://schemas.microsoft.com/office/drawing/2014/main" id="{81B77870-1224-1D5A-2AA4-E2967A5AAFEA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pic>
        <p:nvPicPr>
          <p:cNvPr id="11" name="圖片 10">
            <a:extLst>
              <a:ext uri="{FF2B5EF4-FFF2-40B4-BE49-F238E27FC236}">
                <a16:creationId xmlns:a16="http://schemas.microsoft.com/office/drawing/2014/main" id="{9C191922-2075-589A-D7BD-829A17DA7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077" y="2951748"/>
            <a:ext cx="2163844" cy="2199708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381F0BEC-D6E6-664F-0544-ADFDF6E3D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7152" y="2982911"/>
            <a:ext cx="2435362" cy="2186162"/>
          </a:xfrm>
          <a:prstGeom prst="rect">
            <a:avLst/>
          </a:prstGeom>
        </p:spPr>
      </p:pic>
      <p:sp>
        <p:nvSpPr>
          <p:cNvPr id="15" name="箭號: ＞形 14">
            <a:extLst>
              <a:ext uri="{FF2B5EF4-FFF2-40B4-BE49-F238E27FC236}">
                <a16:creationId xmlns:a16="http://schemas.microsoft.com/office/drawing/2014/main" id="{471CFDA1-E865-2168-CD8E-F7CFA56F41A6}"/>
              </a:ext>
            </a:extLst>
          </p:cNvPr>
          <p:cNvSpPr/>
          <p:nvPr/>
        </p:nvSpPr>
        <p:spPr>
          <a:xfrm>
            <a:off x="7412597" y="3773829"/>
            <a:ext cx="739879" cy="577516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DC382FB7-8E89-F388-D8D2-5D9A6C45819C}"/>
              </a:ext>
            </a:extLst>
          </p:cNvPr>
          <p:cNvGrpSpPr/>
          <p:nvPr/>
        </p:nvGrpSpPr>
        <p:grpSpPr>
          <a:xfrm>
            <a:off x="11344886" y="3176338"/>
            <a:ext cx="1694226" cy="1772498"/>
            <a:chOff x="2327986" y="1556598"/>
            <a:chExt cx="447735" cy="523765"/>
          </a:xfrm>
        </p:grpSpPr>
        <p:sp>
          <p:nvSpPr>
            <p:cNvPr id="17" name="箭號: 向右 16">
              <a:extLst>
                <a:ext uri="{FF2B5EF4-FFF2-40B4-BE49-F238E27FC236}">
                  <a16:creationId xmlns:a16="http://schemas.microsoft.com/office/drawing/2014/main" id="{B9013A8F-5896-4DB9-E484-C4DE78B82937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箭號: 向右 4">
              <a:extLst>
                <a:ext uri="{FF2B5EF4-FFF2-40B4-BE49-F238E27FC236}">
                  <a16:creationId xmlns:a16="http://schemas.microsoft.com/office/drawing/2014/main" id="{6F636290-2276-1724-7F59-67A90F855FA6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1964041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FEC5BA6B-79A5-F95A-B516-B01D1D6B52DC}"/>
              </a:ext>
            </a:extLst>
          </p:cNvPr>
          <p:cNvGrpSpPr/>
          <p:nvPr/>
        </p:nvGrpSpPr>
        <p:grpSpPr>
          <a:xfrm>
            <a:off x="1371474" y="3428999"/>
            <a:ext cx="2111959" cy="1267175"/>
            <a:chOff x="2961573" y="1184893"/>
            <a:chExt cx="2111959" cy="1267175"/>
          </a:xfrm>
        </p:grpSpPr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29B0372E-BA64-CAA4-41A4-82AF51B349F6}"/>
                </a:ext>
              </a:extLst>
            </p:cNvPr>
            <p:cNvSpPr/>
            <p:nvPr/>
          </p:nvSpPr>
          <p:spPr>
            <a:xfrm>
              <a:off x="2961573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矩形: 圓角 4">
              <a:extLst>
                <a:ext uri="{FF2B5EF4-FFF2-40B4-BE49-F238E27FC236}">
                  <a16:creationId xmlns:a16="http://schemas.microsoft.com/office/drawing/2014/main" id="{CC16697C-3FB6-98BA-C488-B945328C9B7E}"/>
                </a:ext>
              </a:extLst>
            </p:cNvPr>
            <p:cNvSpPr txBox="1"/>
            <p:nvPr/>
          </p:nvSpPr>
          <p:spPr>
            <a:xfrm>
              <a:off x="2998687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dirty="0"/>
                <a:t>其他功能</a:t>
              </a:r>
              <a:endParaRPr lang="zh-TW" altLang="en-US" sz="3000" kern="1200" dirty="0"/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81B155E5-D0A6-64CA-8578-6DFFDADE9D38}"/>
              </a:ext>
            </a:extLst>
          </p:cNvPr>
          <p:cNvGrpSpPr/>
          <p:nvPr/>
        </p:nvGrpSpPr>
        <p:grpSpPr>
          <a:xfrm>
            <a:off x="-847112" y="3176338"/>
            <a:ext cx="1694226" cy="1772498"/>
            <a:chOff x="2327986" y="1556598"/>
            <a:chExt cx="447735" cy="523765"/>
          </a:xfrm>
        </p:grpSpPr>
        <p:sp>
          <p:nvSpPr>
            <p:cNvPr id="19" name="箭號: 向右 18">
              <a:extLst>
                <a:ext uri="{FF2B5EF4-FFF2-40B4-BE49-F238E27FC236}">
                  <a16:creationId xmlns:a16="http://schemas.microsoft.com/office/drawing/2014/main" id="{A9DB049A-8995-F751-4FA8-E5FEE4E6E501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箭號: 向右 4">
              <a:extLst>
                <a:ext uri="{FF2B5EF4-FFF2-40B4-BE49-F238E27FC236}">
                  <a16:creationId xmlns:a16="http://schemas.microsoft.com/office/drawing/2014/main" id="{5ED1FA8E-786A-D548-F65B-F3C16463F084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pic>
        <p:nvPicPr>
          <p:cNvPr id="4" name="圖片 3">
            <a:extLst>
              <a:ext uri="{FF2B5EF4-FFF2-40B4-BE49-F238E27FC236}">
                <a16:creationId xmlns:a16="http://schemas.microsoft.com/office/drawing/2014/main" id="{22DE3E21-F445-B83D-5FD9-8E53726D03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76"/>
          <a:stretch/>
        </p:blipFill>
        <p:spPr>
          <a:xfrm>
            <a:off x="4006348" y="2786905"/>
            <a:ext cx="1010654" cy="2551362"/>
          </a:xfrm>
          <a:prstGeom prst="rect">
            <a:avLst/>
          </a:prstGeom>
        </p:spPr>
      </p:pic>
      <p:pic>
        <p:nvPicPr>
          <p:cNvPr id="5" name="intro">
            <a:hlinkClick r:id="" action="ppaction://media"/>
            <a:extLst>
              <a:ext uri="{FF2B5EF4-FFF2-40B4-BE49-F238E27FC236}">
                <a16:creationId xmlns:a16="http://schemas.microsoft.com/office/drawing/2014/main" id="{0F9E9C66-EADC-2242-848F-BD34E669E6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34518" y="2727080"/>
            <a:ext cx="4748464" cy="267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53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0E2F34A-48D1-FE14-540F-F1F0A887ADD7}"/>
              </a:ext>
            </a:extLst>
          </p:cNvPr>
          <p:cNvGrpSpPr/>
          <p:nvPr/>
        </p:nvGrpSpPr>
        <p:grpSpPr>
          <a:xfrm>
            <a:off x="1368133" y="3429000"/>
            <a:ext cx="2111959" cy="1267175"/>
            <a:chOff x="4830" y="1184893"/>
            <a:chExt cx="2111959" cy="1267175"/>
          </a:xfrm>
        </p:grpSpPr>
        <p:sp>
          <p:nvSpPr>
            <p:cNvPr id="5" name="矩形: 圓角 4">
              <a:extLst>
                <a:ext uri="{FF2B5EF4-FFF2-40B4-BE49-F238E27FC236}">
                  <a16:creationId xmlns:a16="http://schemas.microsoft.com/office/drawing/2014/main" id="{C393F338-31CA-420B-1CFE-D2885B6CB537}"/>
                </a:ext>
              </a:extLst>
            </p:cNvPr>
            <p:cNvSpPr/>
            <p:nvPr/>
          </p:nvSpPr>
          <p:spPr>
            <a:xfrm>
              <a:off x="4830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矩形: 圓角 4">
              <a:extLst>
                <a:ext uri="{FF2B5EF4-FFF2-40B4-BE49-F238E27FC236}">
                  <a16:creationId xmlns:a16="http://schemas.microsoft.com/office/drawing/2014/main" id="{48155CC5-0FCE-81D6-75DF-469E1210F32A}"/>
                </a:ext>
              </a:extLst>
            </p:cNvPr>
            <p:cNvSpPr txBox="1"/>
            <p:nvPr/>
          </p:nvSpPr>
          <p:spPr>
            <a:xfrm>
              <a:off x="41944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kern="1200" dirty="0"/>
                <a:t>點擊開始</a:t>
              </a:r>
              <a:br>
                <a:rPr lang="en-US" altLang="zh-TW" sz="3000" kern="1200" dirty="0"/>
              </a:br>
              <a:r>
                <a:rPr lang="zh-TW" altLang="en-US" sz="3000" kern="1200" dirty="0"/>
                <a:t>進入頁面</a:t>
              </a: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4EB46DB8-AAAB-E141-2DC1-1E0D70482108}"/>
              </a:ext>
            </a:extLst>
          </p:cNvPr>
          <p:cNvGrpSpPr/>
          <p:nvPr/>
        </p:nvGrpSpPr>
        <p:grpSpPr>
          <a:xfrm>
            <a:off x="11344886" y="3176338"/>
            <a:ext cx="1694226" cy="1772498"/>
            <a:chOff x="2327986" y="1556598"/>
            <a:chExt cx="447735" cy="523765"/>
          </a:xfrm>
        </p:grpSpPr>
        <p:sp>
          <p:nvSpPr>
            <p:cNvPr id="10" name="箭號: 向右 9">
              <a:extLst>
                <a:ext uri="{FF2B5EF4-FFF2-40B4-BE49-F238E27FC236}">
                  <a16:creationId xmlns:a16="http://schemas.microsoft.com/office/drawing/2014/main" id="{BA297EF1-3723-11D6-F93D-2FF0955875C8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箭號: 向右 4">
              <a:extLst>
                <a:ext uri="{FF2B5EF4-FFF2-40B4-BE49-F238E27FC236}">
                  <a16:creationId xmlns:a16="http://schemas.microsoft.com/office/drawing/2014/main" id="{D85960DF-D801-44AE-47FD-982137B40BEA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pic>
        <p:nvPicPr>
          <p:cNvPr id="15" name="圖片 14">
            <a:extLst>
              <a:ext uri="{FF2B5EF4-FFF2-40B4-BE49-F238E27FC236}">
                <a16:creationId xmlns:a16="http://schemas.microsoft.com/office/drawing/2014/main" id="{C6FC0BB3-3145-DA1F-C6ED-8673CA4A0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6107" y="2365291"/>
            <a:ext cx="6914819" cy="335296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grpSp>
        <p:nvGrpSpPr>
          <p:cNvPr id="16" name="群組 15">
            <a:extLst>
              <a:ext uri="{FF2B5EF4-FFF2-40B4-BE49-F238E27FC236}">
                <a16:creationId xmlns:a16="http://schemas.microsoft.com/office/drawing/2014/main" id="{8D922DE2-7C50-F765-0B19-625FB12A2B5C}"/>
              </a:ext>
            </a:extLst>
          </p:cNvPr>
          <p:cNvGrpSpPr/>
          <p:nvPr/>
        </p:nvGrpSpPr>
        <p:grpSpPr>
          <a:xfrm rot="5400000">
            <a:off x="3664562" y="5982314"/>
            <a:ext cx="1694226" cy="1772498"/>
            <a:chOff x="2327986" y="1556598"/>
            <a:chExt cx="447735" cy="523765"/>
          </a:xfrm>
        </p:grpSpPr>
        <p:sp>
          <p:nvSpPr>
            <p:cNvPr id="18" name="箭號: 向右 17">
              <a:extLst>
                <a:ext uri="{FF2B5EF4-FFF2-40B4-BE49-F238E27FC236}">
                  <a16:creationId xmlns:a16="http://schemas.microsoft.com/office/drawing/2014/main" id="{263CAB95-58D9-1FE7-3BE9-E942DA61C2EB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箭號: 向右 4">
              <a:extLst>
                <a:ext uri="{FF2B5EF4-FFF2-40B4-BE49-F238E27FC236}">
                  <a16:creationId xmlns:a16="http://schemas.microsoft.com/office/drawing/2014/main" id="{275ACD0A-12A1-78DC-163D-89A160F3AB22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1E44F0E1-43A4-A67D-8840-B8595BCB8926}"/>
              </a:ext>
            </a:extLst>
          </p:cNvPr>
          <p:cNvGrpSpPr/>
          <p:nvPr/>
        </p:nvGrpSpPr>
        <p:grpSpPr>
          <a:xfrm rot="16200000">
            <a:off x="6580800" y="5982314"/>
            <a:ext cx="1694226" cy="1772498"/>
            <a:chOff x="2327986" y="1556598"/>
            <a:chExt cx="447735" cy="523765"/>
          </a:xfrm>
        </p:grpSpPr>
        <p:sp>
          <p:nvSpPr>
            <p:cNvPr id="21" name="箭號: 向右 20">
              <a:extLst>
                <a:ext uri="{FF2B5EF4-FFF2-40B4-BE49-F238E27FC236}">
                  <a16:creationId xmlns:a16="http://schemas.microsoft.com/office/drawing/2014/main" id="{623DC7DE-B20C-D831-F02A-C76DE22D9E38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箭號: 向右 4">
              <a:extLst>
                <a:ext uri="{FF2B5EF4-FFF2-40B4-BE49-F238E27FC236}">
                  <a16:creationId xmlns:a16="http://schemas.microsoft.com/office/drawing/2014/main" id="{7099DCD4-93BC-692C-AF3F-5F2D429203B1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1135731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FEC5BA6B-79A5-F95A-B516-B01D1D6B52DC}"/>
              </a:ext>
            </a:extLst>
          </p:cNvPr>
          <p:cNvGrpSpPr/>
          <p:nvPr/>
        </p:nvGrpSpPr>
        <p:grpSpPr>
          <a:xfrm>
            <a:off x="1371474" y="3428999"/>
            <a:ext cx="2111959" cy="1267175"/>
            <a:chOff x="2961573" y="1184893"/>
            <a:chExt cx="2111959" cy="1267175"/>
          </a:xfrm>
        </p:grpSpPr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29B0372E-BA64-CAA4-41A4-82AF51B349F6}"/>
                </a:ext>
              </a:extLst>
            </p:cNvPr>
            <p:cNvSpPr/>
            <p:nvPr/>
          </p:nvSpPr>
          <p:spPr>
            <a:xfrm>
              <a:off x="2961573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矩形: 圓角 4">
              <a:extLst>
                <a:ext uri="{FF2B5EF4-FFF2-40B4-BE49-F238E27FC236}">
                  <a16:creationId xmlns:a16="http://schemas.microsoft.com/office/drawing/2014/main" id="{CC16697C-3FB6-98BA-C488-B945328C9B7E}"/>
                </a:ext>
              </a:extLst>
            </p:cNvPr>
            <p:cNvSpPr txBox="1"/>
            <p:nvPr/>
          </p:nvSpPr>
          <p:spPr>
            <a:xfrm>
              <a:off x="2998687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kern="1200" dirty="0"/>
                <a:t>選擇</a:t>
              </a:r>
              <a:br>
                <a:rPr lang="en-US" altLang="zh-TW" sz="3000" kern="1200" dirty="0"/>
              </a:br>
              <a:r>
                <a:rPr lang="zh-TW" altLang="en-US" sz="3000" kern="1200" dirty="0"/>
                <a:t>敵方角色</a:t>
              </a: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81B155E5-D0A6-64CA-8578-6DFFDADE9D38}"/>
              </a:ext>
            </a:extLst>
          </p:cNvPr>
          <p:cNvGrpSpPr/>
          <p:nvPr/>
        </p:nvGrpSpPr>
        <p:grpSpPr>
          <a:xfrm>
            <a:off x="-847112" y="3176338"/>
            <a:ext cx="1694226" cy="1772498"/>
            <a:chOff x="2327986" y="1556598"/>
            <a:chExt cx="447735" cy="523765"/>
          </a:xfrm>
        </p:grpSpPr>
        <p:sp>
          <p:nvSpPr>
            <p:cNvPr id="19" name="箭號: 向右 18">
              <a:extLst>
                <a:ext uri="{FF2B5EF4-FFF2-40B4-BE49-F238E27FC236}">
                  <a16:creationId xmlns:a16="http://schemas.microsoft.com/office/drawing/2014/main" id="{A9DB049A-8995-F751-4FA8-E5FEE4E6E501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箭號: 向右 4">
              <a:extLst>
                <a:ext uri="{FF2B5EF4-FFF2-40B4-BE49-F238E27FC236}">
                  <a16:creationId xmlns:a16="http://schemas.microsoft.com/office/drawing/2014/main" id="{5ED1FA8E-786A-D548-F65B-F3C16463F084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A2B3B80A-285C-B245-10BB-F19F2532E883}"/>
              </a:ext>
            </a:extLst>
          </p:cNvPr>
          <p:cNvGrpSpPr/>
          <p:nvPr/>
        </p:nvGrpSpPr>
        <p:grpSpPr>
          <a:xfrm>
            <a:off x="11344886" y="3176338"/>
            <a:ext cx="1694226" cy="1772498"/>
            <a:chOff x="2327986" y="1556598"/>
            <a:chExt cx="447735" cy="523765"/>
          </a:xfrm>
        </p:grpSpPr>
        <p:sp>
          <p:nvSpPr>
            <p:cNvPr id="22" name="箭號: 向右 21">
              <a:extLst>
                <a:ext uri="{FF2B5EF4-FFF2-40B4-BE49-F238E27FC236}">
                  <a16:creationId xmlns:a16="http://schemas.microsoft.com/office/drawing/2014/main" id="{4F268D32-60E8-2D0F-57FB-B42FFDEC1257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箭號: 向右 4">
              <a:extLst>
                <a:ext uri="{FF2B5EF4-FFF2-40B4-BE49-F238E27FC236}">
                  <a16:creationId xmlns:a16="http://schemas.microsoft.com/office/drawing/2014/main" id="{47BF7E9A-713A-E9B9-867B-B4427EBCC0D3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5FE8039B-B596-48DC-BA88-02FD3D3AAB5D}"/>
              </a:ext>
            </a:extLst>
          </p:cNvPr>
          <p:cNvGrpSpPr/>
          <p:nvPr/>
        </p:nvGrpSpPr>
        <p:grpSpPr>
          <a:xfrm rot="5400000">
            <a:off x="3664562" y="5982314"/>
            <a:ext cx="1694226" cy="1772498"/>
            <a:chOff x="2327986" y="1556598"/>
            <a:chExt cx="447735" cy="523765"/>
          </a:xfrm>
        </p:grpSpPr>
        <p:sp>
          <p:nvSpPr>
            <p:cNvPr id="25" name="箭號: 向右 24">
              <a:extLst>
                <a:ext uri="{FF2B5EF4-FFF2-40B4-BE49-F238E27FC236}">
                  <a16:creationId xmlns:a16="http://schemas.microsoft.com/office/drawing/2014/main" id="{AB59E9FA-A9CD-2BFD-559F-36D56DAF4CF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箭號: 向右 4">
              <a:extLst>
                <a:ext uri="{FF2B5EF4-FFF2-40B4-BE49-F238E27FC236}">
                  <a16:creationId xmlns:a16="http://schemas.microsoft.com/office/drawing/2014/main" id="{6B761986-CD99-51BE-2048-87C2025F0E8D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27E86FE1-6B44-7E5F-80DD-D441188B8A7C}"/>
              </a:ext>
            </a:extLst>
          </p:cNvPr>
          <p:cNvGrpSpPr/>
          <p:nvPr/>
        </p:nvGrpSpPr>
        <p:grpSpPr>
          <a:xfrm rot="16200000">
            <a:off x="6580800" y="5982314"/>
            <a:ext cx="1694226" cy="1772498"/>
            <a:chOff x="2327986" y="1556598"/>
            <a:chExt cx="447735" cy="523765"/>
          </a:xfrm>
        </p:grpSpPr>
        <p:sp>
          <p:nvSpPr>
            <p:cNvPr id="28" name="箭號: 向右 27">
              <a:extLst>
                <a:ext uri="{FF2B5EF4-FFF2-40B4-BE49-F238E27FC236}">
                  <a16:creationId xmlns:a16="http://schemas.microsoft.com/office/drawing/2014/main" id="{F3BB0A77-8582-CE00-762F-C89941AA570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箭號: 向右 4">
              <a:extLst>
                <a:ext uri="{FF2B5EF4-FFF2-40B4-BE49-F238E27FC236}">
                  <a16:creationId xmlns:a16="http://schemas.microsoft.com/office/drawing/2014/main" id="{81B77870-1224-1D5A-2AA4-E2967A5AAFEA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pic>
        <p:nvPicPr>
          <p:cNvPr id="31" name="圖片 30">
            <a:extLst>
              <a:ext uri="{FF2B5EF4-FFF2-40B4-BE49-F238E27FC236}">
                <a16:creationId xmlns:a16="http://schemas.microsoft.com/office/drawing/2014/main" id="{E50F82DA-CA1F-A793-27BF-6D4E803AA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06" y="2437624"/>
            <a:ext cx="6738506" cy="324992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35859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D7EF4-F749-E7FF-FF89-1598BBE2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FEC5BA6B-79A5-F95A-B516-B01D1D6B52DC}"/>
              </a:ext>
            </a:extLst>
          </p:cNvPr>
          <p:cNvGrpSpPr/>
          <p:nvPr/>
        </p:nvGrpSpPr>
        <p:grpSpPr>
          <a:xfrm>
            <a:off x="947031" y="3155526"/>
            <a:ext cx="2954164" cy="1772498"/>
            <a:chOff x="2961573" y="1184893"/>
            <a:chExt cx="2111959" cy="1267175"/>
          </a:xfrm>
        </p:grpSpPr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29B0372E-BA64-CAA4-41A4-82AF51B349F6}"/>
                </a:ext>
              </a:extLst>
            </p:cNvPr>
            <p:cNvSpPr/>
            <p:nvPr/>
          </p:nvSpPr>
          <p:spPr>
            <a:xfrm>
              <a:off x="2961573" y="1184893"/>
              <a:ext cx="2111959" cy="12671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矩形: 圓角 4">
              <a:extLst>
                <a:ext uri="{FF2B5EF4-FFF2-40B4-BE49-F238E27FC236}">
                  <a16:creationId xmlns:a16="http://schemas.microsoft.com/office/drawing/2014/main" id="{CC16697C-3FB6-98BA-C488-B945328C9B7E}"/>
                </a:ext>
              </a:extLst>
            </p:cNvPr>
            <p:cNvSpPr txBox="1"/>
            <p:nvPr/>
          </p:nvSpPr>
          <p:spPr>
            <a:xfrm>
              <a:off x="2998687" y="1222007"/>
              <a:ext cx="2037731" cy="11929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3000" kern="1200" dirty="0"/>
                <a:t>判斷是否為</a:t>
              </a:r>
              <a:br>
                <a:rPr lang="en-US" altLang="zh-TW" sz="3000" kern="1200" dirty="0"/>
              </a:br>
              <a:r>
                <a:rPr lang="en-US" altLang="zh-TW" sz="3000" kern="1200" dirty="0"/>
                <a:t>1</a:t>
              </a:r>
              <a:r>
                <a:rPr lang="zh-TW" altLang="en-US" sz="3000" kern="1200" dirty="0"/>
                <a:t>坦</a:t>
              </a:r>
              <a:r>
                <a:rPr lang="en-US" altLang="zh-TW" sz="3000" kern="1200" dirty="0"/>
                <a:t>2</a:t>
              </a:r>
              <a:r>
                <a:rPr lang="zh-TW" altLang="en-US" sz="3000" kern="1200" dirty="0"/>
                <a:t>輸出</a:t>
              </a:r>
              <a:r>
                <a:rPr lang="en-US" altLang="zh-TW" sz="3000" kern="1200" dirty="0"/>
                <a:t>2</a:t>
              </a:r>
              <a:r>
                <a:rPr lang="zh-TW" altLang="en-US" sz="3000" kern="1200" dirty="0"/>
                <a:t>輔助</a:t>
              </a:r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5FE8039B-B596-48DC-BA88-02FD3D3AAB5D}"/>
              </a:ext>
            </a:extLst>
          </p:cNvPr>
          <p:cNvGrpSpPr/>
          <p:nvPr/>
        </p:nvGrpSpPr>
        <p:grpSpPr>
          <a:xfrm rot="5400000">
            <a:off x="3664562" y="-886249"/>
            <a:ext cx="1694226" cy="1772498"/>
            <a:chOff x="2327986" y="1556598"/>
            <a:chExt cx="447735" cy="523765"/>
          </a:xfrm>
        </p:grpSpPr>
        <p:sp>
          <p:nvSpPr>
            <p:cNvPr id="25" name="箭號: 向右 24">
              <a:extLst>
                <a:ext uri="{FF2B5EF4-FFF2-40B4-BE49-F238E27FC236}">
                  <a16:creationId xmlns:a16="http://schemas.microsoft.com/office/drawing/2014/main" id="{AB59E9FA-A9CD-2BFD-559F-36D56DAF4CF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箭號: 向右 4">
              <a:extLst>
                <a:ext uri="{FF2B5EF4-FFF2-40B4-BE49-F238E27FC236}">
                  <a16:creationId xmlns:a16="http://schemas.microsoft.com/office/drawing/2014/main" id="{6B761986-CD99-51BE-2048-87C2025F0E8D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27E86FE1-6B44-7E5F-80DD-D441188B8A7C}"/>
              </a:ext>
            </a:extLst>
          </p:cNvPr>
          <p:cNvGrpSpPr/>
          <p:nvPr/>
        </p:nvGrpSpPr>
        <p:grpSpPr>
          <a:xfrm rot="16200000">
            <a:off x="6580800" y="-886249"/>
            <a:ext cx="1694226" cy="1772498"/>
            <a:chOff x="2327986" y="1556598"/>
            <a:chExt cx="447735" cy="523765"/>
          </a:xfrm>
        </p:grpSpPr>
        <p:sp>
          <p:nvSpPr>
            <p:cNvPr id="28" name="箭號: 向右 27">
              <a:extLst>
                <a:ext uri="{FF2B5EF4-FFF2-40B4-BE49-F238E27FC236}">
                  <a16:creationId xmlns:a16="http://schemas.microsoft.com/office/drawing/2014/main" id="{F3BB0A77-8582-CE00-762F-C89941AA570A}"/>
                </a:ext>
              </a:extLst>
            </p:cNvPr>
            <p:cNvSpPr/>
            <p:nvPr/>
          </p:nvSpPr>
          <p:spPr>
            <a:xfrm>
              <a:off x="2327986" y="1556598"/>
              <a:ext cx="447735" cy="523765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箭號: 向右 4">
              <a:extLst>
                <a:ext uri="{FF2B5EF4-FFF2-40B4-BE49-F238E27FC236}">
                  <a16:creationId xmlns:a16="http://schemas.microsoft.com/office/drawing/2014/main" id="{81B77870-1224-1D5A-2AA4-E2967A5AAFEA}"/>
                </a:ext>
              </a:extLst>
            </p:cNvPr>
            <p:cNvSpPr txBox="1"/>
            <p:nvPr/>
          </p:nvSpPr>
          <p:spPr>
            <a:xfrm>
              <a:off x="2327986" y="1661351"/>
              <a:ext cx="313415" cy="3142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2200" kern="1200"/>
            </a:p>
          </p:txBody>
        </p:sp>
      </p:grpSp>
      <p:pic>
        <p:nvPicPr>
          <p:cNvPr id="6" name="圖片 5">
            <a:extLst>
              <a:ext uri="{FF2B5EF4-FFF2-40B4-BE49-F238E27FC236}">
                <a16:creationId xmlns:a16="http://schemas.microsoft.com/office/drawing/2014/main" id="{C93854C7-2FCC-0E77-4B15-73B59C535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032" y="3280372"/>
            <a:ext cx="7874134" cy="158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464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至理名言">
  <a:themeElements>
    <a:clrScheme name="至理名言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至理名言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至理名言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TM03457503[[fn=至理名言]]</Template>
  <TotalTime>609</TotalTime>
  <Words>290</Words>
  <Application>Microsoft Office PowerPoint</Application>
  <PresentationFormat>寬螢幕</PresentationFormat>
  <Paragraphs>62</Paragraphs>
  <Slides>18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-apple-system</vt:lpstr>
      <vt:lpstr>gg sans</vt:lpstr>
      <vt:lpstr>Whitney</vt:lpstr>
      <vt:lpstr>Century Gothic</vt:lpstr>
      <vt:lpstr>Wingdings</vt:lpstr>
      <vt:lpstr>Wingdings 2</vt:lpstr>
      <vt:lpstr>至理名言</vt:lpstr>
      <vt:lpstr>網頁程式設計-期末專案  Overwatch2 最佳陣容模擬器</vt:lpstr>
      <vt:lpstr>動機</vt:lpstr>
      <vt:lpstr>網站架構圖</vt:lpstr>
      <vt:lpstr>網站架構圖</vt:lpstr>
      <vt:lpstr>網站架構圖</vt:lpstr>
      <vt:lpstr>網站架構圖</vt:lpstr>
      <vt:lpstr>網站架構圖</vt:lpstr>
      <vt:lpstr>網站架構圖</vt:lpstr>
      <vt:lpstr>網站架構圖</vt:lpstr>
      <vt:lpstr>網站架構圖</vt:lpstr>
      <vt:lpstr>網站架構圖</vt:lpstr>
      <vt:lpstr>網站架構圖</vt:lpstr>
      <vt:lpstr>網站架構圖</vt:lpstr>
      <vt:lpstr>網站架構圖</vt:lpstr>
      <vt:lpstr>相關技術</vt:lpstr>
      <vt:lpstr>特色與特點</vt:lpstr>
      <vt:lpstr>分工</vt:lpstr>
      <vt:lpstr>網站連結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Partner Own</dc:creator>
  <cp:lastModifiedBy>Partner Own</cp:lastModifiedBy>
  <cp:revision>4</cp:revision>
  <dcterms:created xsi:type="dcterms:W3CDTF">2022-11-08T07:07:56Z</dcterms:created>
  <dcterms:modified xsi:type="dcterms:W3CDTF">2022-12-17T13:16:30Z</dcterms:modified>
</cp:coreProperties>
</file>

<file path=docProps/thumbnail.jpeg>
</file>